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.xml" ContentType="application/vnd.openxmlformats-officedocument.presentationml.tags+xml"/>
  <Override PartName="/ppt/notesSlides/notesSlide16.xml" ContentType="application/vnd.openxmlformats-officedocument.presentationml.notesSlide+xml"/>
  <Override PartName="/ppt/tags/tag2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3.xml" ContentType="application/vnd.openxmlformats-officedocument.presentationml.tags+xml"/>
  <Override PartName="/ppt/notesSlides/notesSlide20.xml" ContentType="application/vnd.openxmlformats-officedocument.presentationml.notesSlide+xml"/>
  <Override PartName="/ppt/tags/tag4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69"/>
  </p:notesMasterIdLst>
  <p:sldIdLst>
    <p:sldId id="256" r:id="rId2"/>
    <p:sldId id="258" r:id="rId3"/>
    <p:sldId id="298" r:id="rId4"/>
    <p:sldId id="297" r:id="rId5"/>
    <p:sldId id="299" r:id="rId6"/>
    <p:sldId id="300" r:id="rId7"/>
    <p:sldId id="301" r:id="rId8"/>
    <p:sldId id="302" r:id="rId9"/>
    <p:sldId id="303" r:id="rId10"/>
    <p:sldId id="354" r:id="rId11"/>
    <p:sldId id="355" r:id="rId12"/>
    <p:sldId id="356" r:id="rId13"/>
    <p:sldId id="357" r:id="rId14"/>
    <p:sldId id="358" r:id="rId15"/>
    <p:sldId id="360" r:id="rId16"/>
    <p:sldId id="361" r:id="rId17"/>
    <p:sldId id="362" r:id="rId18"/>
    <p:sldId id="363" r:id="rId19"/>
    <p:sldId id="364" r:id="rId20"/>
    <p:sldId id="368" r:id="rId21"/>
    <p:sldId id="369" r:id="rId22"/>
    <p:sldId id="370" r:id="rId23"/>
    <p:sldId id="371" r:id="rId24"/>
    <p:sldId id="372" r:id="rId25"/>
    <p:sldId id="264" r:id="rId26"/>
    <p:sldId id="376" r:id="rId27"/>
    <p:sldId id="374" r:id="rId28"/>
    <p:sldId id="375" r:id="rId29"/>
    <p:sldId id="295" r:id="rId30"/>
    <p:sldId id="257" r:id="rId31"/>
    <p:sldId id="296" r:id="rId32"/>
    <p:sldId id="259" r:id="rId33"/>
    <p:sldId id="260" r:id="rId34"/>
    <p:sldId id="261" r:id="rId35"/>
    <p:sldId id="262" r:id="rId36"/>
    <p:sldId id="263" r:id="rId37"/>
    <p:sldId id="373" r:id="rId38"/>
    <p:sldId id="265" r:id="rId39"/>
    <p:sldId id="266" r:id="rId40"/>
    <p:sldId id="267" r:id="rId41"/>
    <p:sldId id="268" r:id="rId42"/>
    <p:sldId id="269" r:id="rId43"/>
    <p:sldId id="270" r:id="rId44"/>
    <p:sldId id="271" r:id="rId45"/>
    <p:sldId id="272" r:id="rId46"/>
    <p:sldId id="273" r:id="rId47"/>
    <p:sldId id="274" r:id="rId48"/>
    <p:sldId id="275" r:id="rId49"/>
    <p:sldId id="276" r:id="rId50"/>
    <p:sldId id="277" r:id="rId51"/>
    <p:sldId id="278" r:id="rId52"/>
    <p:sldId id="279" r:id="rId53"/>
    <p:sldId id="280" r:id="rId54"/>
    <p:sldId id="281" r:id="rId55"/>
    <p:sldId id="282" r:id="rId56"/>
    <p:sldId id="283" r:id="rId57"/>
    <p:sldId id="284" r:id="rId58"/>
    <p:sldId id="285" r:id="rId59"/>
    <p:sldId id="286" r:id="rId60"/>
    <p:sldId id="287" r:id="rId61"/>
    <p:sldId id="288" r:id="rId62"/>
    <p:sldId id="289" r:id="rId63"/>
    <p:sldId id="290" r:id="rId64"/>
    <p:sldId id="291" r:id="rId65"/>
    <p:sldId id="292" r:id="rId66"/>
    <p:sldId id="293" r:id="rId67"/>
    <p:sldId id="294" r:id="rId6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70"/>
      <p:bold r:id="rId71"/>
      <p:italic r:id="rId72"/>
      <p:boldItalic r:id="rId73"/>
    </p:embeddedFont>
    <p:embeddedFont>
      <p:font typeface="Cinzel" pitchFamily="2" charset="77"/>
      <p:regular r:id="rId74"/>
      <p:bold r:id="rId75"/>
    </p:embeddedFont>
    <p:embeddedFont>
      <p:font typeface="Elephant Pro" pitchFamily="2" charset="0"/>
      <p:regular r:id="rId76"/>
      <p:italic r:id="rId77"/>
    </p:embeddedFont>
    <p:embeddedFont>
      <p:font typeface="Libre Baskerville" panose="02000000000000000000" pitchFamily="2" charset="0"/>
      <p:regular r:id="rId78"/>
      <p:bold r:id="rId79"/>
      <p:italic r:id="rId80"/>
    </p:embeddedFont>
    <p:embeddedFont>
      <p:font typeface="Montserrat" pitchFamily="2" charset="77"/>
      <p:regular r:id="rId81"/>
      <p:bold r:id="rId82"/>
      <p:italic r:id="rId83"/>
      <p:boldItalic r:id="rId84"/>
    </p:embeddedFont>
    <p:embeddedFont>
      <p:font typeface="News Gothic MT" panose="020B0503020103020203" pitchFamily="34" charset="0"/>
      <p:regular r:id="rId85"/>
      <p:bold r:id="rId86"/>
      <p:italic r:id="rId87"/>
      <p:boldItalic r:id="rId8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ck" id="{92E8BF77-4765-944A-B92F-9B08C01F918B}">
          <p14:sldIdLst>
            <p14:sldId id="256"/>
          </p14:sldIdLst>
        </p14:section>
        <p14:section name="Reason" id="{7F4F29E5-9360-AD4B-8115-6995C1EE007E}">
          <p14:sldIdLst>
            <p14:sldId id="258"/>
            <p14:sldId id="298"/>
            <p14:sldId id="297"/>
            <p14:sldId id="299"/>
            <p14:sldId id="300"/>
            <p14:sldId id="301"/>
            <p14:sldId id="302"/>
            <p14:sldId id="303"/>
          </p14:sldIdLst>
        </p14:section>
        <p14:section name="The best of the team" id="{1CF7F218-3E7A-6A49-A192-37E7EE4D9B0C}">
          <p14:sldIdLst>
            <p14:sldId id="354"/>
            <p14:sldId id="355"/>
            <p14:sldId id="356"/>
            <p14:sldId id="357"/>
            <p14:sldId id="358"/>
            <p14:sldId id="360"/>
            <p14:sldId id="361"/>
            <p14:sldId id="362"/>
            <p14:sldId id="363"/>
            <p14:sldId id="364"/>
            <p14:sldId id="368"/>
            <p14:sldId id="369"/>
            <p14:sldId id="370"/>
            <p14:sldId id="371"/>
          </p14:sldIdLst>
        </p14:section>
        <p14:section name="Remote Mob Programming" id="{2B748878-9877-1042-81C4-FC36C20BB1FE}">
          <p14:sldIdLst>
            <p14:sldId id="372"/>
            <p14:sldId id="264"/>
            <p14:sldId id="376"/>
            <p14:sldId id="374"/>
            <p14:sldId id="375"/>
          </p14:sldIdLst>
        </p14:section>
        <p14:section name="templates" id="{23C0CC99-9AEB-0642-B022-AE43A128D8D3}">
          <p14:sldIdLst>
            <p14:sldId id="295"/>
            <p14:sldId id="257"/>
            <p14:sldId id="296"/>
            <p14:sldId id="259"/>
            <p14:sldId id="260"/>
            <p14:sldId id="261"/>
            <p14:sldId id="262"/>
            <p14:sldId id="263"/>
            <p14:sldId id="373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3AB21C-F81B-4AE0-BC1B-9D4B83972B87}">
  <a:tblStyle styleId="{1A3AB21C-F81B-4AE0-BC1B-9D4B83972B8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74FCA45-03BC-45BD-BB16-C2BAAE2C371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84" d="100"/>
          <a:sy n="184" d="100"/>
        </p:scale>
        <p:origin x="176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15.fntdata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5.fntdata"/><Relationship Id="rId79" Type="http://schemas.openxmlformats.org/officeDocument/2006/relationships/font" Target="fonts/font10.fntdata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77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3.fntdata"/><Relationship Id="rId80" Type="http://schemas.openxmlformats.org/officeDocument/2006/relationships/font" Target="fonts/font11.fntdata"/><Relationship Id="rId85" Type="http://schemas.openxmlformats.org/officeDocument/2006/relationships/font" Target="fonts/font1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1.fntdata"/><Relationship Id="rId75" Type="http://schemas.openxmlformats.org/officeDocument/2006/relationships/font" Target="fonts/font6.fntdata"/><Relationship Id="rId83" Type="http://schemas.openxmlformats.org/officeDocument/2006/relationships/font" Target="fonts/font14.fntdata"/><Relationship Id="rId88" Type="http://schemas.openxmlformats.org/officeDocument/2006/relationships/font" Target="fonts/font19.fntdata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4.fntdata"/><Relationship Id="rId78" Type="http://schemas.openxmlformats.org/officeDocument/2006/relationships/font" Target="fonts/font9.fntdata"/><Relationship Id="rId81" Type="http://schemas.openxmlformats.org/officeDocument/2006/relationships/font" Target="fonts/font12.fntdata"/><Relationship Id="rId86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7.fntdata"/><Relationship Id="rId7" Type="http://schemas.openxmlformats.org/officeDocument/2006/relationships/slide" Target="slides/slide6.xml"/><Relationship Id="rId71" Type="http://schemas.openxmlformats.org/officeDocument/2006/relationships/font" Target="fonts/font2.fntdata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18.fntdata"/><Relationship Id="rId61" Type="http://schemas.openxmlformats.org/officeDocument/2006/relationships/slide" Target="slides/slide60.xml"/><Relationship Id="rId82" Type="http://schemas.openxmlformats.org/officeDocument/2006/relationships/font" Target="fonts/font13.fntdata"/><Relationship Id="rId19" Type="http://schemas.openxmlformats.org/officeDocument/2006/relationships/slide" Target="slides/slide18.xml"/></Relationships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2.jpg>
</file>

<file path=ppt/media/image3.jp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03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5025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287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4692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32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4692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7949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79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156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76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1790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5544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3414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157C8D-6C9C-3F41-A598-90F2004D491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832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91597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56772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93276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02670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692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46672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07259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893675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1780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365298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c3fd0bf0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c3fd0bf0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c3fd0bf08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c3fd0bf08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c3fd0bf08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c3fd0bf08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c3fd0bf08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c3fd0bf08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c3fd0bf08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c3fd0bf08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c3fd0bf086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c3fd0bf086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580229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c3fd0bf086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c3fd0bf086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c3fd0bf08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c3fd0bf08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c3fd0bf086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c3fd0bf086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c3fd0bf086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c3fd0bf086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5694cd56_0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5694cd56_0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77a47f3af5_1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77a47f3af5_1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14fb198497_6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14fb198497_6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62b354f5a0_12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62b354f5a0_12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c3fd0bf08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c3fd0bf08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2881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68854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c3fd0bf08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c3fd0bf08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471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798700" y="1991850"/>
            <a:ext cx="3546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3600"/>
              <a:buNone/>
              <a:defRPr sz="3600">
                <a:solidFill>
                  <a:srgbClr val="403228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3600"/>
              <a:buNone/>
              <a:defRPr sz="3600">
                <a:solidFill>
                  <a:srgbClr val="40322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3600"/>
              <a:buNone/>
              <a:defRPr sz="3600">
                <a:solidFill>
                  <a:srgbClr val="40322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3600"/>
              <a:buNone/>
              <a:defRPr sz="3600">
                <a:solidFill>
                  <a:srgbClr val="40322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3600"/>
              <a:buNone/>
              <a:defRPr sz="3600">
                <a:solidFill>
                  <a:srgbClr val="403228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3600"/>
              <a:buNone/>
              <a:defRPr sz="3600">
                <a:solidFill>
                  <a:srgbClr val="403228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3600"/>
              <a:buNone/>
              <a:defRPr sz="3600">
                <a:solidFill>
                  <a:srgbClr val="403228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3600"/>
              <a:buNone/>
              <a:defRPr sz="3600">
                <a:solidFill>
                  <a:srgbClr val="403228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3600"/>
              <a:buNone/>
              <a:defRPr sz="3600">
                <a:solidFill>
                  <a:srgbClr val="40322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1411350" y="1333000"/>
            <a:ext cx="6321300" cy="2477400"/>
          </a:xfrm>
          <a:prstGeom prst="rect">
            <a:avLst/>
          </a:prstGeom>
          <a:noFill/>
          <a:ln w="28575" cap="flat" cmpd="sng">
            <a:solidFill>
              <a:srgbClr val="403228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513950" y="1583350"/>
            <a:ext cx="6116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919325" y="2687650"/>
            <a:ext cx="3305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None/>
              <a:defRPr sz="16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None/>
              <a:defRPr sz="1600" i="1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None/>
              <a:defRPr sz="1600" i="1"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None/>
              <a:defRPr i="1"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None/>
              <a:defRPr i="1"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None/>
              <a:defRPr i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i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i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i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1411350" y="720000"/>
            <a:ext cx="6321300" cy="3703500"/>
          </a:xfrm>
          <a:prstGeom prst="rect">
            <a:avLst/>
          </a:prstGeom>
          <a:noFill/>
          <a:ln w="28575" cap="flat" cmpd="sng">
            <a:solidFill>
              <a:srgbClr val="403228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03228"/>
              </a:solidFill>
            </a:endParaRPr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2105050" y="720000"/>
            <a:ext cx="4933800" cy="3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Char char="✣"/>
              <a:defRPr i="1"/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⨳"/>
              <a:defRPr i="1"/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i="1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i="1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i="1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i="1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i="1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i="1"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i="1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1224425" y="1477750"/>
            <a:ext cx="6695100" cy="3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✣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⨳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cxnSp>
        <p:nvCxnSpPr>
          <p:cNvPr id="22" name="Google Shape;22;p5"/>
          <p:cNvCxnSpPr/>
          <p:nvPr/>
        </p:nvCxnSpPr>
        <p:spPr>
          <a:xfrm>
            <a:off x="4279500" y="1427300"/>
            <a:ext cx="585000" cy="0"/>
          </a:xfrm>
          <a:prstGeom prst="straightConnector1">
            <a:avLst/>
          </a:prstGeom>
          <a:noFill/>
          <a:ln w="28575" cap="flat" cmpd="sng">
            <a:solidFill>
              <a:srgbClr val="9269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1351075" y="1518375"/>
            <a:ext cx="3126900" cy="32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⨳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2"/>
          </p:nvPr>
        </p:nvSpPr>
        <p:spPr>
          <a:xfrm>
            <a:off x="4666144" y="1518375"/>
            <a:ext cx="3126900" cy="32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⨳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28" name="Google Shape;28;p6"/>
          <p:cNvCxnSpPr/>
          <p:nvPr/>
        </p:nvCxnSpPr>
        <p:spPr>
          <a:xfrm>
            <a:off x="4279500" y="1427300"/>
            <a:ext cx="585000" cy="0"/>
          </a:xfrm>
          <a:prstGeom prst="straightConnector1">
            <a:avLst/>
          </a:prstGeom>
          <a:noFill/>
          <a:ln w="28575" cap="flat" cmpd="sng">
            <a:solidFill>
              <a:srgbClr val="9269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961200" y="1552350"/>
            <a:ext cx="2307000" cy="3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✣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⨳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2"/>
          </p:nvPr>
        </p:nvSpPr>
        <p:spPr>
          <a:xfrm>
            <a:off x="3386413" y="1552350"/>
            <a:ext cx="2307000" cy="3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✣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⨳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3"/>
          </p:nvPr>
        </p:nvSpPr>
        <p:spPr>
          <a:xfrm>
            <a:off x="5811626" y="1552350"/>
            <a:ext cx="2307000" cy="3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✣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⨳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cxnSp>
        <p:nvCxnSpPr>
          <p:cNvPr id="35" name="Google Shape;35;p7"/>
          <p:cNvCxnSpPr/>
          <p:nvPr/>
        </p:nvCxnSpPr>
        <p:spPr>
          <a:xfrm>
            <a:off x="4279500" y="1427300"/>
            <a:ext cx="585000" cy="0"/>
          </a:xfrm>
          <a:prstGeom prst="straightConnector1">
            <a:avLst/>
          </a:prstGeom>
          <a:noFill/>
          <a:ln w="28575" cap="flat" cmpd="sng">
            <a:solidFill>
              <a:srgbClr val="9269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cxnSp>
        <p:nvCxnSpPr>
          <p:cNvPr id="39" name="Google Shape;39;p8"/>
          <p:cNvCxnSpPr/>
          <p:nvPr/>
        </p:nvCxnSpPr>
        <p:spPr>
          <a:xfrm>
            <a:off x="4279500" y="1427300"/>
            <a:ext cx="585000" cy="0"/>
          </a:xfrm>
          <a:prstGeom prst="straightConnector1">
            <a:avLst/>
          </a:prstGeom>
          <a:noFill/>
          <a:ln w="28575" cap="flat" cmpd="sng">
            <a:solidFill>
              <a:srgbClr val="9269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200"/>
              <a:buFont typeface="Cinzel"/>
              <a:buNone/>
              <a:defRPr sz="1200" b="1">
                <a:latin typeface="Cinzel"/>
                <a:ea typeface="Cinzel"/>
                <a:cs typeface="Cinzel"/>
                <a:sym typeface="Cinzel"/>
              </a:defRPr>
            </a:lvl1pPr>
          </a:lstStyle>
          <a:p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4279500" y="4137950"/>
            <a:ext cx="585000" cy="0"/>
          </a:xfrm>
          <a:prstGeom prst="straightConnector1">
            <a:avLst/>
          </a:prstGeom>
          <a:noFill/>
          <a:ln w="28575" cap="flat" cmpd="sng">
            <a:solidFill>
              <a:srgbClr val="92694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Cinzel"/>
                <a:ea typeface="Cinzel"/>
                <a:cs typeface="Cinzel"/>
                <a:sym typeface="Cinzel"/>
              </a:defRPr>
            </a:lvl1pPr>
            <a:lvl2pPr lvl="1">
              <a:buNone/>
              <a:defRPr>
                <a:latin typeface="Cinzel"/>
                <a:ea typeface="Cinzel"/>
                <a:cs typeface="Cinzel"/>
                <a:sym typeface="Cinzel"/>
              </a:defRPr>
            </a:lvl2pPr>
            <a:lvl3pPr lvl="2">
              <a:buNone/>
              <a:defRPr>
                <a:latin typeface="Cinzel"/>
                <a:ea typeface="Cinzel"/>
                <a:cs typeface="Cinzel"/>
                <a:sym typeface="Cinzel"/>
              </a:defRPr>
            </a:lvl3pPr>
            <a:lvl4pPr lvl="3">
              <a:buNone/>
              <a:defRPr>
                <a:latin typeface="Cinzel"/>
                <a:ea typeface="Cinzel"/>
                <a:cs typeface="Cinzel"/>
                <a:sym typeface="Cinzel"/>
              </a:defRPr>
            </a:lvl4pPr>
            <a:lvl5pPr lvl="4">
              <a:buNone/>
              <a:defRPr>
                <a:latin typeface="Cinzel"/>
                <a:ea typeface="Cinzel"/>
                <a:cs typeface="Cinzel"/>
                <a:sym typeface="Cinzel"/>
              </a:defRPr>
            </a:lvl5pPr>
            <a:lvl6pPr lvl="5">
              <a:buNone/>
              <a:defRPr>
                <a:latin typeface="Cinzel"/>
                <a:ea typeface="Cinzel"/>
                <a:cs typeface="Cinzel"/>
                <a:sym typeface="Cinzel"/>
              </a:defRPr>
            </a:lvl6pPr>
            <a:lvl7pPr lvl="6">
              <a:buNone/>
              <a:defRPr>
                <a:latin typeface="Cinzel"/>
                <a:ea typeface="Cinzel"/>
                <a:cs typeface="Cinzel"/>
                <a:sym typeface="Cinzel"/>
              </a:defRPr>
            </a:lvl7pPr>
            <a:lvl8pPr lvl="7">
              <a:buNone/>
              <a:defRPr>
                <a:latin typeface="Cinzel"/>
                <a:ea typeface="Cinzel"/>
                <a:cs typeface="Cinzel"/>
                <a:sym typeface="Cinzel"/>
              </a:defRPr>
            </a:lvl8pPr>
            <a:lvl9pPr lvl="8">
              <a:buNone/>
              <a:defRPr>
                <a:latin typeface="Cinzel"/>
                <a:ea typeface="Cinzel"/>
                <a:cs typeface="Cinzel"/>
                <a:sym typeface="Cinze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24425" y="1477750"/>
            <a:ext cx="6695100" cy="3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Libre Baskerville"/>
              <a:buChar char="✣"/>
              <a:defRPr sz="2400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000"/>
              <a:buFont typeface="Libre Baskerville"/>
              <a:buChar char="⨳"/>
              <a:defRPr sz="2000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000"/>
              <a:buFont typeface="Libre Baskerville"/>
              <a:buChar char="■"/>
              <a:defRPr sz="2000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●"/>
              <a:defRPr sz="1600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○"/>
              <a:defRPr sz="1600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■"/>
              <a:defRPr sz="1600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●"/>
              <a:defRPr sz="1600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○"/>
              <a:defRPr sz="1600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■"/>
              <a:defRPr sz="1600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2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1pPr>
            <a:lvl2pPr lvl="1" algn="ctr">
              <a:buNone/>
              <a:defRPr sz="12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2pPr>
            <a:lvl3pPr lvl="2" algn="ctr">
              <a:buNone/>
              <a:defRPr sz="12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3pPr>
            <a:lvl4pPr lvl="3" algn="ctr">
              <a:buNone/>
              <a:defRPr sz="12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4pPr>
            <a:lvl5pPr lvl="4" algn="ctr">
              <a:buNone/>
              <a:defRPr sz="12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5pPr>
            <a:lvl6pPr lvl="5" algn="ctr">
              <a:buNone/>
              <a:defRPr sz="12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6pPr>
            <a:lvl7pPr lvl="6" algn="ctr">
              <a:buNone/>
              <a:defRPr sz="12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7pPr>
            <a:lvl8pPr lvl="7" algn="ctr">
              <a:buNone/>
              <a:defRPr sz="12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8pPr>
            <a:lvl9pPr lvl="8" algn="ctr">
              <a:buNone/>
              <a:defRPr sz="1200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53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graphicburger.com/" TargetMode="External"/><Relationship Id="rId4" Type="http://schemas.openxmlformats.org/officeDocument/2006/relationships/hyperlink" Target="http://unsplash.com/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cinzel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libre-baskerville" TargetMode="Externa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9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ctrTitle"/>
          </p:nvPr>
        </p:nvSpPr>
        <p:spPr>
          <a:xfrm>
            <a:off x="2798700" y="1991850"/>
            <a:ext cx="3546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Working Better Together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741152" y="729770"/>
            <a:ext cx="5402848" cy="930220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Sometimes I’m </a:t>
            </a:r>
            <a:r>
              <a:rPr lang="en-US" sz="4400" dirty="0">
                <a:latin typeface="Futura"/>
                <a:cs typeface="Futura"/>
              </a:rPr>
              <a:t>GOOD</a:t>
            </a:r>
            <a:endParaRPr lang="en-US" sz="2900" b="1" dirty="0">
              <a:latin typeface="News Gothic MT"/>
              <a:cs typeface="News Gothic MT"/>
            </a:endParaRPr>
          </a:p>
        </p:txBody>
      </p:sp>
      <p:sp>
        <p:nvSpPr>
          <p:cNvPr id="4" name="Rectangle 3"/>
          <p:cNvSpPr/>
          <p:nvPr/>
        </p:nvSpPr>
        <p:spPr>
          <a:xfrm rot="16200000">
            <a:off x="-2575734" y="2240414"/>
            <a:ext cx="6080982" cy="699388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Quality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798830" y="364891"/>
            <a:ext cx="0" cy="42944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5264" y="4013756"/>
            <a:ext cx="842408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reeform 7"/>
          <p:cNvSpPr/>
          <p:nvPr/>
        </p:nvSpPr>
        <p:spPr>
          <a:xfrm>
            <a:off x="947760" y="904953"/>
            <a:ext cx="1671047" cy="668174"/>
          </a:xfrm>
          <a:custGeom>
            <a:avLst/>
            <a:gdLst>
              <a:gd name="connsiteX0" fmla="*/ 0 w 1592309"/>
              <a:gd name="connsiteY0" fmla="*/ 171005 h 796877"/>
              <a:gd name="connsiteX1" fmla="*/ 208526 w 1592309"/>
              <a:gd name="connsiteY1" fmla="*/ 19368 h 796877"/>
              <a:gd name="connsiteX2" fmla="*/ 331746 w 1592309"/>
              <a:gd name="connsiteY2" fmla="*/ 57277 h 796877"/>
              <a:gd name="connsiteX3" fmla="*/ 426531 w 1592309"/>
              <a:gd name="connsiteY3" fmla="*/ 237347 h 796877"/>
              <a:gd name="connsiteX4" fmla="*/ 635056 w 1592309"/>
              <a:gd name="connsiteY4" fmla="*/ 114141 h 796877"/>
              <a:gd name="connsiteX5" fmla="*/ 739319 w 1592309"/>
              <a:gd name="connsiteY5" fmla="*/ 796511 h 796877"/>
              <a:gd name="connsiteX6" fmla="*/ 919410 w 1592309"/>
              <a:gd name="connsiteY6" fmla="*/ 9890 h 796877"/>
              <a:gd name="connsiteX7" fmla="*/ 1080544 w 1592309"/>
              <a:gd name="connsiteY7" fmla="*/ 351075 h 796877"/>
              <a:gd name="connsiteX8" fmla="*/ 1222721 w 1592309"/>
              <a:gd name="connsiteY8" fmla="*/ 303688 h 796877"/>
              <a:gd name="connsiteX9" fmla="*/ 1345940 w 1592309"/>
              <a:gd name="connsiteY9" fmla="*/ 569054 h 796877"/>
              <a:gd name="connsiteX10" fmla="*/ 1469160 w 1592309"/>
              <a:gd name="connsiteY10" fmla="*/ 322643 h 796877"/>
              <a:gd name="connsiteX11" fmla="*/ 1573423 w 1592309"/>
              <a:gd name="connsiteY11" fmla="*/ 332120 h 796877"/>
              <a:gd name="connsiteX0" fmla="*/ 0 w 1469160"/>
              <a:gd name="connsiteY0" fmla="*/ 171005 h 796877"/>
              <a:gd name="connsiteX1" fmla="*/ 208526 w 1469160"/>
              <a:gd name="connsiteY1" fmla="*/ 19368 h 796877"/>
              <a:gd name="connsiteX2" fmla="*/ 331746 w 1469160"/>
              <a:gd name="connsiteY2" fmla="*/ 57277 h 796877"/>
              <a:gd name="connsiteX3" fmla="*/ 426531 w 1469160"/>
              <a:gd name="connsiteY3" fmla="*/ 237347 h 796877"/>
              <a:gd name="connsiteX4" fmla="*/ 635056 w 1469160"/>
              <a:gd name="connsiteY4" fmla="*/ 114141 h 796877"/>
              <a:gd name="connsiteX5" fmla="*/ 739319 w 1469160"/>
              <a:gd name="connsiteY5" fmla="*/ 796511 h 796877"/>
              <a:gd name="connsiteX6" fmla="*/ 919410 w 1469160"/>
              <a:gd name="connsiteY6" fmla="*/ 9890 h 796877"/>
              <a:gd name="connsiteX7" fmla="*/ 1080544 w 1469160"/>
              <a:gd name="connsiteY7" fmla="*/ 351075 h 796877"/>
              <a:gd name="connsiteX8" fmla="*/ 1222721 w 1469160"/>
              <a:gd name="connsiteY8" fmla="*/ 303688 h 796877"/>
              <a:gd name="connsiteX9" fmla="*/ 1345940 w 1469160"/>
              <a:gd name="connsiteY9" fmla="*/ 569054 h 796877"/>
              <a:gd name="connsiteX10" fmla="*/ 1469160 w 1469160"/>
              <a:gd name="connsiteY10" fmla="*/ 322643 h 796877"/>
              <a:gd name="connsiteX0" fmla="*/ 0 w 1469160"/>
              <a:gd name="connsiteY0" fmla="*/ 169799 h 567883"/>
              <a:gd name="connsiteX1" fmla="*/ 208526 w 1469160"/>
              <a:gd name="connsiteY1" fmla="*/ 18162 h 567883"/>
              <a:gd name="connsiteX2" fmla="*/ 331746 w 1469160"/>
              <a:gd name="connsiteY2" fmla="*/ 56071 h 567883"/>
              <a:gd name="connsiteX3" fmla="*/ 426531 w 1469160"/>
              <a:gd name="connsiteY3" fmla="*/ 236141 h 567883"/>
              <a:gd name="connsiteX4" fmla="*/ 635056 w 1469160"/>
              <a:gd name="connsiteY4" fmla="*/ 112935 h 567883"/>
              <a:gd name="connsiteX5" fmla="*/ 919410 w 1469160"/>
              <a:gd name="connsiteY5" fmla="*/ 8684 h 567883"/>
              <a:gd name="connsiteX6" fmla="*/ 1080544 w 1469160"/>
              <a:gd name="connsiteY6" fmla="*/ 349869 h 567883"/>
              <a:gd name="connsiteX7" fmla="*/ 1222721 w 1469160"/>
              <a:gd name="connsiteY7" fmla="*/ 302482 h 567883"/>
              <a:gd name="connsiteX8" fmla="*/ 1345940 w 1469160"/>
              <a:gd name="connsiteY8" fmla="*/ 567848 h 567883"/>
              <a:gd name="connsiteX9" fmla="*/ 1469160 w 1469160"/>
              <a:gd name="connsiteY9" fmla="*/ 321437 h 567883"/>
              <a:gd name="connsiteX0" fmla="*/ 0 w 1469160"/>
              <a:gd name="connsiteY0" fmla="*/ 158830 h 556914"/>
              <a:gd name="connsiteX1" fmla="*/ 208526 w 1469160"/>
              <a:gd name="connsiteY1" fmla="*/ 7193 h 556914"/>
              <a:gd name="connsiteX2" fmla="*/ 331746 w 1469160"/>
              <a:gd name="connsiteY2" fmla="*/ 45102 h 556914"/>
              <a:gd name="connsiteX3" fmla="*/ 426531 w 1469160"/>
              <a:gd name="connsiteY3" fmla="*/ 225172 h 556914"/>
              <a:gd name="connsiteX4" fmla="*/ 635056 w 1469160"/>
              <a:gd name="connsiteY4" fmla="*/ 101966 h 556914"/>
              <a:gd name="connsiteX5" fmla="*/ 1080544 w 1469160"/>
              <a:gd name="connsiteY5" fmla="*/ 338900 h 556914"/>
              <a:gd name="connsiteX6" fmla="*/ 1222721 w 1469160"/>
              <a:gd name="connsiteY6" fmla="*/ 291513 h 556914"/>
              <a:gd name="connsiteX7" fmla="*/ 1345940 w 1469160"/>
              <a:gd name="connsiteY7" fmla="*/ 556879 h 556914"/>
              <a:gd name="connsiteX8" fmla="*/ 1469160 w 1469160"/>
              <a:gd name="connsiteY8" fmla="*/ 310468 h 556914"/>
              <a:gd name="connsiteX0" fmla="*/ 0 w 1469160"/>
              <a:gd name="connsiteY0" fmla="*/ 158830 h 556914"/>
              <a:gd name="connsiteX1" fmla="*/ 208526 w 1469160"/>
              <a:gd name="connsiteY1" fmla="*/ 7193 h 556914"/>
              <a:gd name="connsiteX2" fmla="*/ 331746 w 1469160"/>
              <a:gd name="connsiteY2" fmla="*/ 45102 h 556914"/>
              <a:gd name="connsiteX3" fmla="*/ 426531 w 1469160"/>
              <a:gd name="connsiteY3" fmla="*/ 225172 h 556914"/>
              <a:gd name="connsiteX4" fmla="*/ 635056 w 1469160"/>
              <a:gd name="connsiteY4" fmla="*/ 101966 h 556914"/>
              <a:gd name="connsiteX5" fmla="*/ 1222721 w 1469160"/>
              <a:gd name="connsiteY5" fmla="*/ 291513 h 556914"/>
              <a:gd name="connsiteX6" fmla="*/ 1345940 w 1469160"/>
              <a:gd name="connsiteY6" fmla="*/ 556879 h 556914"/>
              <a:gd name="connsiteX7" fmla="*/ 1469160 w 1469160"/>
              <a:gd name="connsiteY7" fmla="*/ 310468 h 556914"/>
              <a:gd name="connsiteX0" fmla="*/ 0 w 1469160"/>
              <a:gd name="connsiteY0" fmla="*/ 158830 h 556914"/>
              <a:gd name="connsiteX1" fmla="*/ 208526 w 1469160"/>
              <a:gd name="connsiteY1" fmla="*/ 7193 h 556914"/>
              <a:gd name="connsiteX2" fmla="*/ 331746 w 1469160"/>
              <a:gd name="connsiteY2" fmla="*/ 45102 h 556914"/>
              <a:gd name="connsiteX3" fmla="*/ 426531 w 1469160"/>
              <a:gd name="connsiteY3" fmla="*/ 225172 h 556914"/>
              <a:gd name="connsiteX4" fmla="*/ 635056 w 1469160"/>
              <a:gd name="connsiteY4" fmla="*/ 101966 h 556914"/>
              <a:gd name="connsiteX5" fmla="*/ 1345940 w 1469160"/>
              <a:gd name="connsiteY5" fmla="*/ 556879 h 556914"/>
              <a:gd name="connsiteX6" fmla="*/ 1469160 w 1469160"/>
              <a:gd name="connsiteY6" fmla="*/ 310468 h 556914"/>
              <a:gd name="connsiteX0" fmla="*/ 0 w 1469160"/>
              <a:gd name="connsiteY0" fmla="*/ 158830 h 310468"/>
              <a:gd name="connsiteX1" fmla="*/ 208526 w 1469160"/>
              <a:gd name="connsiteY1" fmla="*/ 7193 h 310468"/>
              <a:gd name="connsiteX2" fmla="*/ 331746 w 1469160"/>
              <a:gd name="connsiteY2" fmla="*/ 45102 h 310468"/>
              <a:gd name="connsiteX3" fmla="*/ 426531 w 1469160"/>
              <a:gd name="connsiteY3" fmla="*/ 225172 h 310468"/>
              <a:gd name="connsiteX4" fmla="*/ 635056 w 1469160"/>
              <a:gd name="connsiteY4" fmla="*/ 101966 h 310468"/>
              <a:gd name="connsiteX5" fmla="*/ 1469160 w 1469160"/>
              <a:gd name="connsiteY5" fmla="*/ 310468 h 310468"/>
              <a:gd name="connsiteX0" fmla="*/ 0 w 635056"/>
              <a:gd name="connsiteY0" fmla="*/ 158830 h 225612"/>
              <a:gd name="connsiteX1" fmla="*/ 208526 w 635056"/>
              <a:gd name="connsiteY1" fmla="*/ 7193 h 225612"/>
              <a:gd name="connsiteX2" fmla="*/ 331746 w 635056"/>
              <a:gd name="connsiteY2" fmla="*/ 45102 h 225612"/>
              <a:gd name="connsiteX3" fmla="*/ 426531 w 635056"/>
              <a:gd name="connsiteY3" fmla="*/ 225172 h 225612"/>
              <a:gd name="connsiteX4" fmla="*/ 635056 w 635056"/>
              <a:gd name="connsiteY4" fmla="*/ 101966 h 225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56" h="225612">
                <a:moveTo>
                  <a:pt x="0" y="158830"/>
                </a:moveTo>
                <a:cubicBezTo>
                  <a:pt x="76617" y="92489"/>
                  <a:pt x="153235" y="26148"/>
                  <a:pt x="208526" y="7193"/>
                </a:cubicBezTo>
                <a:cubicBezTo>
                  <a:pt x="263817" y="-11762"/>
                  <a:pt x="295412" y="8772"/>
                  <a:pt x="331746" y="45102"/>
                </a:cubicBezTo>
                <a:cubicBezTo>
                  <a:pt x="368080" y="81432"/>
                  <a:pt x="375979" y="215695"/>
                  <a:pt x="426531" y="225172"/>
                </a:cubicBezTo>
                <a:cubicBezTo>
                  <a:pt x="477083" y="234649"/>
                  <a:pt x="461285" y="87750"/>
                  <a:pt x="635056" y="101966"/>
                </a:cubicBezTo>
              </a:path>
            </a:pathLst>
          </a:cu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3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741152" y="729770"/>
            <a:ext cx="5402848" cy="930220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Sometimes I’m </a:t>
            </a:r>
            <a:r>
              <a:rPr lang="en-US" sz="4400" dirty="0">
                <a:latin typeface="Futura"/>
                <a:cs typeface="Futura"/>
              </a:rPr>
              <a:t>NOT</a:t>
            </a:r>
            <a:endParaRPr lang="en-US" sz="2900" b="1" dirty="0">
              <a:latin typeface="News Gothic MT"/>
              <a:cs typeface="News Gothic MT"/>
            </a:endParaRPr>
          </a:p>
        </p:txBody>
      </p:sp>
      <p:sp>
        <p:nvSpPr>
          <p:cNvPr id="4" name="Rectangle 3"/>
          <p:cNvSpPr/>
          <p:nvPr/>
        </p:nvSpPr>
        <p:spPr>
          <a:xfrm rot="16200000">
            <a:off x="-2575734" y="2240414"/>
            <a:ext cx="6080982" cy="699388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Quality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798830" y="364891"/>
            <a:ext cx="0" cy="42944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5264" y="4013756"/>
            <a:ext cx="842408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reeform 7"/>
          <p:cNvSpPr/>
          <p:nvPr/>
        </p:nvSpPr>
        <p:spPr>
          <a:xfrm>
            <a:off x="947757" y="904953"/>
            <a:ext cx="1945398" cy="2322896"/>
          </a:xfrm>
          <a:custGeom>
            <a:avLst/>
            <a:gdLst>
              <a:gd name="connsiteX0" fmla="*/ 0 w 1592309"/>
              <a:gd name="connsiteY0" fmla="*/ 171005 h 796877"/>
              <a:gd name="connsiteX1" fmla="*/ 208526 w 1592309"/>
              <a:gd name="connsiteY1" fmla="*/ 19368 h 796877"/>
              <a:gd name="connsiteX2" fmla="*/ 331746 w 1592309"/>
              <a:gd name="connsiteY2" fmla="*/ 57277 h 796877"/>
              <a:gd name="connsiteX3" fmla="*/ 426531 w 1592309"/>
              <a:gd name="connsiteY3" fmla="*/ 237347 h 796877"/>
              <a:gd name="connsiteX4" fmla="*/ 635056 w 1592309"/>
              <a:gd name="connsiteY4" fmla="*/ 114141 h 796877"/>
              <a:gd name="connsiteX5" fmla="*/ 739319 w 1592309"/>
              <a:gd name="connsiteY5" fmla="*/ 796511 h 796877"/>
              <a:gd name="connsiteX6" fmla="*/ 919410 w 1592309"/>
              <a:gd name="connsiteY6" fmla="*/ 9890 h 796877"/>
              <a:gd name="connsiteX7" fmla="*/ 1080544 w 1592309"/>
              <a:gd name="connsiteY7" fmla="*/ 351075 h 796877"/>
              <a:gd name="connsiteX8" fmla="*/ 1222721 w 1592309"/>
              <a:gd name="connsiteY8" fmla="*/ 303688 h 796877"/>
              <a:gd name="connsiteX9" fmla="*/ 1345940 w 1592309"/>
              <a:gd name="connsiteY9" fmla="*/ 569054 h 796877"/>
              <a:gd name="connsiteX10" fmla="*/ 1469160 w 1592309"/>
              <a:gd name="connsiteY10" fmla="*/ 322643 h 796877"/>
              <a:gd name="connsiteX11" fmla="*/ 1573423 w 1592309"/>
              <a:gd name="connsiteY11" fmla="*/ 332120 h 796877"/>
              <a:gd name="connsiteX0" fmla="*/ 0 w 1592309"/>
              <a:gd name="connsiteY0" fmla="*/ 158830 h 787052"/>
              <a:gd name="connsiteX1" fmla="*/ 208526 w 1592309"/>
              <a:gd name="connsiteY1" fmla="*/ 7193 h 787052"/>
              <a:gd name="connsiteX2" fmla="*/ 331746 w 1592309"/>
              <a:gd name="connsiteY2" fmla="*/ 45102 h 787052"/>
              <a:gd name="connsiteX3" fmla="*/ 426531 w 1592309"/>
              <a:gd name="connsiteY3" fmla="*/ 225172 h 787052"/>
              <a:gd name="connsiteX4" fmla="*/ 635056 w 1592309"/>
              <a:gd name="connsiteY4" fmla="*/ 101966 h 787052"/>
              <a:gd name="connsiteX5" fmla="*/ 739319 w 1592309"/>
              <a:gd name="connsiteY5" fmla="*/ 784336 h 787052"/>
              <a:gd name="connsiteX6" fmla="*/ 1080544 w 1592309"/>
              <a:gd name="connsiteY6" fmla="*/ 338900 h 787052"/>
              <a:gd name="connsiteX7" fmla="*/ 1222721 w 1592309"/>
              <a:gd name="connsiteY7" fmla="*/ 291513 h 787052"/>
              <a:gd name="connsiteX8" fmla="*/ 1345940 w 1592309"/>
              <a:gd name="connsiteY8" fmla="*/ 556879 h 787052"/>
              <a:gd name="connsiteX9" fmla="*/ 1469160 w 1592309"/>
              <a:gd name="connsiteY9" fmla="*/ 310468 h 787052"/>
              <a:gd name="connsiteX10" fmla="*/ 1573423 w 1592309"/>
              <a:gd name="connsiteY10" fmla="*/ 319945 h 787052"/>
              <a:gd name="connsiteX0" fmla="*/ 0 w 1592309"/>
              <a:gd name="connsiteY0" fmla="*/ 158830 h 785809"/>
              <a:gd name="connsiteX1" fmla="*/ 208526 w 1592309"/>
              <a:gd name="connsiteY1" fmla="*/ 7193 h 785809"/>
              <a:gd name="connsiteX2" fmla="*/ 331746 w 1592309"/>
              <a:gd name="connsiteY2" fmla="*/ 45102 h 785809"/>
              <a:gd name="connsiteX3" fmla="*/ 426531 w 1592309"/>
              <a:gd name="connsiteY3" fmla="*/ 225172 h 785809"/>
              <a:gd name="connsiteX4" fmla="*/ 635056 w 1592309"/>
              <a:gd name="connsiteY4" fmla="*/ 101966 h 785809"/>
              <a:gd name="connsiteX5" fmla="*/ 739319 w 1592309"/>
              <a:gd name="connsiteY5" fmla="*/ 784336 h 785809"/>
              <a:gd name="connsiteX6" fmla="*/ 1222721 w 1592309"/>
              <a:gd name="connsiteY6" fmla="*/ 291513 h 785809"/>
              <a:gd name="connsiteX7" fmla="*/ 1345940 w 1592309"/>
              <a:gd name="connsiteY7" fmla="*/ 556879 h 785809"/>
              <a:gd name="connsiteX8" fmla="*/ 1469160 w 1592309"/>
              <a:gd name="connsiteY8" fmla="*/ 310468 h 785809"/>
              <a:gd name="connsiteX9" fmla="*/ 1573423 w 1592309"/>
              <a:gd name="connsiteY9" fmla="*/ 319945 h 785809"/>
              <a:gd name="connsiteX0" fmla="*/ 0 w 1592309"/>
              <a:gd name="connsiteY0" fmla="*/ 158830 h 799756"/>
              <a:gd name="connsiteX1" fmla="*/ 208526 w 1592309"/>
              <a:gd name="connsiteY1" fmla="*/ 7193 h 799756"/>
              <a:gd name="connsiteX2" fmla="*/ 331746 w 1592309"/>
              <a:gd name="connsiteY2" fmla="*/ 45102 h 799756"/>
              <a:gd name="connsiteX3" fmla="*/ 426531 w 1592309"/>
              <a:gd name="connsiteY3" fmla="*/ 225172 h 799756"/>
              <a:gd name="connsiteX4" fmla="*/ 635056 w 1592309"/>
              <a:gd name="connsiteY4" fmla="*/ 101966 h 799756"/>
              <a:gd name="connsiteX5" fmla="*/ 739319 w 1592309"/>
              <a:gd name="connsiteY5" fmla="*/ 784336 h 799756"/>
              <a:gd name="connsiteX6" fmla="*/ 1345940 w 1592309"/>
              <a:gd name="connsiteY6" fmla="*/ 556879 h 799756"/>
              <a:gd name="connsiteX7" fmla="*/ 1469160 w 1592309"/>
              <a:gd name="connsiteY7" fmla="*/ 310468 h 799756"/>
              <a:gd name="connsiteX8" fmla="*/ 1573423 w 1592309"/>
              <a:gd name="connsiteY8" fmla="*/ 319945 h 799756"/>
              <a:gd name="connsiteX0" fmla="*/ 0 w 1573423"/>
              <a:gd name="connsiteY0" fmla="*/ 158830 h 799756"/>
              <a:gd name="connsiteX1" fmla="*/ 208526 w 1573423"/>
              <a:gd name="connsiteY1" fmla="*/ 7193 h 799756"/>
              <a:gd name="connsiteX2" fmla="*/ 331746 w 1573423"/>
              <a:gd name="connsiteY2" fmla="*/ 45102 h 799756"/>
              <a:gd name="connsiteX3" fmla="*/ 426531 w 1573423"/>
              <a:gd name="connsiteY3" fmla="*/ 225172 h 799756"/>
              <a:gd name="connsiteX4" fmla="*/ 635056 w 1573423"/>
              <a:gd name="connsiteY4" fmla="*/ 101966 h 799756"/>
              <a:gd name="connsiteX5" fmla="*/ 739319 w 1573423"/>
              <a:gd name="connsiteY5" fmla="*/ 784336 h 799756"/>
              <a:gd name="connsiteX6" fmla="*/ 1345940 w 1573423"/>
              <a:gd name="connsiteY6" fmla="*/ 556879 h 799756"/>
              <a:gd name="connsiteX7" fmla="*/ 1573423 w 1573423"/>
              <a:gd name="connsiteY7" fmla="*/ 319945 h 799756"/>
              <a:gd name="connsiteX0" fmla="*/ 0 w 1345940"/>
              <a:gd name="connsiteY0" fmla="*/ 158830 h 799756"/>
              <a:gd name="connsiteX1" fmla="*/ 208526 w 1345940"/>
              <a:gd name="connsiteY1" fmla="*/ 7193 h 799756"/>
              <a:gd name="connsiteX2" fmla="*/ 331746 w 1345940"/>
              <a:gd name="connsiteY2" fmla="*/ 45102 h 799756"/>
              <a:gd name="connsiteX3" fmla="*/ 426531 w 1345940"/>
              <a:gd name="connsiteY3" fmla="*/ 225172 h 799756"/>
              <a:gd name="connsiteX4" fmla="*/ 635056 w 1345940"/>
              <a:gd name="connsiteY4" fmla="*/ 101966 h 799756"/>
              <a:gd name="connsiteX5" fmla="*/ 739319 w 1345940"/>
              <a:gd name="connsiteY5" fmla="*/ 784336 h 799756"/>
              <a:gd name="connsiteX6" fmla="*/ 1345940 w 1345940"/>
              <a:gd name="connsiteY6" fmla="*/ 556879 h 799756"/>
              <a:gd name="connsiteX0" fmla="*/ 0 w 739319"/>
              <a:gd name="connsiteY0" fmla="*/ 158830 h 784336"/>
              <a:gd name="connsiteX1" fmla="*/ 208526 w 739319"/>
              <a:gd name="connsiteY1" fmla="*/ 7193 h 784336"/>
              <a:gd name="connsiteX2" fmla="*/ 331746 w 739319"/>
              <a:gd name="connsiteY2" fmla="*/ 45102 h 784336"/>
              <a:gd name="connsiteX3" fmla="*/ 426531 w 739319"/>
              <a:gd name="connsiteY3" fmla="*/ 225172 h 784336"/>
              <a:gd name="connsiteX4" fmla="*/ 635056 w 739319"/>
              <a:gd name="connsiteY4" fmla="*/ 101966 h 784336"/>
              <a:gd name="connsiteX5" fmla="*/ 739319 w 739319"/>
              <a:gd name="connsiteY5" fmla="*/ 784336 h 7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319" h="784336">
                <a:moveTo>
                  <a:pt x="0" y="158830"/>
                </a:moveTo>
                <a:cubicBezTo>
                  <a:pt x="76617" y="92489"/>
                  <a:pt x="153235" y="26148"/>
                  <a:pt x="208526" y="7193"/>
                </a:cubicBezTo>
                <a:cubicBezTo>
                  <a:pt x="263817" y="-11762"/>
                  <a:pt x="295412" y="8772"/>
                  <a:pt x="331746" y="45102"/>
                </a:cubicBezTo>
                <a:cubicBezTo>
                  <a:pt x="368080" y="81432"/>
                  <a:pt x="375979" y="215695"/>
                  <a:pt x="426531" y="225172"/>
                </a:cubicBezTo>
                <a:cubicBezTo>
                  <a:pt x="477083" y="234649"/>
                  <a:pt x="582925" y="8772"/>
                  <a:pt x="635056" y="101966"/>
                </a:cubicBezTo>
                <a:cubicBezTo>
                  <a:pt x="687187" y="195160"/>
                  <a:pt x="620838" y="708517"/>
                  <a:pt x="739319" y="784336"/>
                </a:cubicBezTo>
              </a:path>
            </a:pathLst>
          </a:cu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37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741152" y="729772"/>
            <a:ext cx="5402848" cy="1945883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My </a:t>
            </a:r>
            <a:r>
              <a:rPr lang="en-US" sz="4400" dirty="0">
                <a:latin typeface="Futura"/>
                <a:cs typeface="Futura"/>
              </a:rPr>
              <a:t>BEST </a:t>
            </a:r>
            <a:r>
              <a:rPr lang="en-US" sz="2200" b="1" dirty="0">
                <a:latin typeface="News Gothic MT"/>
                <a:cs typeface="News Gothic MT"/>
              </a:rPr>
              <a:t>and my </a:t>
            </a:r>
            <a:r>
              <a:rPr lang="en-US" sz="4400" dirty="0">
                <a:latin typeface="Futura"/>
                <a:cs typeface="Futura"/>
              </a:rPr>
              <a:t>WORST</a:t>
            </a:r>
          </a:p>
          <a:p>
            <a:pPr algn="ctr"/>
            <a:r>
              <a:rPr lang="en-US" sz="2200" b="1" dirty="0">
                <a:latin typeface="News Gothic MT"/>
                <a:cs typeface="News Gothic MT"/>
              </a:rPr>
              <a:t>         Make it into the work</a:t>
            </a:r>
            <a:endParaRPr lang="en-US" sz="2900" b="1" dirty="0">
              <a:latin typeface="News Gothic MT"/>
              <a:cs typeface="News Gothic MT"/>
            </a:endParaRPr>
          </a:p>
        </p:txBody>
      </p:sp>
      <p:sp>
        <p:nvSpPr>
          <p:cNvPr id="4" name="Rectangle 3"/>
          <p:cNvSpPr/>
          <p:nvPr/>
        </p:nvSpPr>
        <p:spPr>
          <a:xfrm rot="16200000">
            <a:off x="-2575734" y="2240414"/>
            <a:ext cx="6080982" cy="699388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Quality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798830" y="364891"/>
            <a:ext cx="0" cy="42944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5264" y="4013756"/>
            <a:ext cx="842408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reeform 7"/>
          <p:cNvSpPr/>
          <p:nvPr/>
        </p:nvSpPr>
        <p:spPr>
          <a:xfrm>
            <a:off x="947762" y="868893"/>
            <a:ext cx="4183627" cy="2360038"/>
          </a:xfrm>
          <a:custGeom>
            <a:avLst/>
            <a:gdLst>
              <a:gd name="connsiteX0" fmla="*/ 0 w 1592309"/>
              <a:gd name="connsiteY0" fmla="*/ 171005 h 796877"/>
              <a:gd name="connsiteX1" fmla="*/ 208526 w 1592309"/>
              <a:gd name="connsiteY1" fmla="*/ 19368 h 796877"/>
              <a:gd name="connsiteX2" fmla="*/ 331746 w 1592309"/>
              <a:gd name="connsiteY2" fmla="*/ 57277 h 796877"/>
              <a:gd name="connsiteX3" fmla="*/ 426531 w 1592309"/>
              <a:gd name="connsiteY3" fmla="*/ 237347 h 796877"/>
              <a:gd name="connsiteX4" fmla="*/ 635056 w 1592309"/>
              <a:gd name="connsiteY4" fmla="*/ 114141 h 796877"/>
              <a:gd name="connsiteX5" fmla="*/ 739319 w 1592309"/>
              <a:gd name="connsiteY5" fmla="*/ 796511 h 796877"/>
              <a:gd name="connsiteX6" fmla="*/ 919410 w 1592309"/>
              <a:gd name="connsiteY6" fmla="*/ 9890 h 796877"/>
              <a:gd name="connsiteX7" fmla="*/ 1080544 w 1592309"/>
              <a:gd name="connsiteY7" fmla="*/ 351075 h 796877"/>
              <a:gd name="connsiteX8" fmla="*/ 1222721 w 1592309"/>
              <a:gd name="connsiteY8" fmla="*/ 303688 h 796877"/>
              <a:gd name="connsiteX9" fmla="*/ 1345940 w 1592309"/>
              <a:gd name="connsiteY9" fmla="*/ 569054 h 796877"/>
              <a:gd name="connsiteX10" fmla="*/ 1469160 w 1592309"/>
              <a:gd name="connsiteY10" fmla="*/ 322643 h 796877"/>
              <a:gd name="connsiteX11" fmla="*/ 1573423 w 1592309"/>
              <a:gd name="connsiteY11" fmla="*/ 332120 h 796877"/>
              <a:gd name="connsiteX0" fmla="*/ 0 w 1607280"/>
              <a:gd name="connsiteY0" fmla="*/ 171005 h 796877"/>
              <a:gd name="connsiteX1" fmla="*/ 208526 w 1607280"/>
              <a:gd name="connsiteY1" fmla="*/ 19368 h 796877"/>
              <a:gd name="connsiteX2" fmla="*/ 331746 w 1607280"/>
              <a:gd name="connsiteY2" fmla="*/ 57277 h 796877"/>
              <a:gd name="connsiteX3" fmla="*/ 426531 w 1607280"/>
              <a:gd name="connsiteY3" fmla="*/ 237347 h 796877"/>
              <a:gd name="connsiteX4" fmla="*/ 635056 w 1607280"/>
              <a:gd name="connsiteY4" fmla="*/ 114141 h 796877"/>
              <a:gd name="connsiteX5" fmla="*/ 739319 w 1607280"/>
              <a:gd name="connsiteY5" fmla="*/ 796511 h 796877"/>
              <a:gd name="connsiteX6" fmla="*/ 919410 w 1607280"/>
              <a:gd name="connsiteY6" fmla="*/ 9890 h 796877"/>
              <a:gd name="connsiteX7" fmla="*/ 1080544 w 1607280"/>
              <a:gd name="connsiteY7" fmla="*/ 351075 h 796877"/>
              <a:gd name="connsiteX8" fmla="*/ 1222721 w 1607280"/>
              <a:gd name="connsiteY8" fmla="*/ 303688 h 796877"/>
              <a:gd name="connsiteX9" fmla="*/ 1345940 w 1607280"/>
              <a:gd name="connsiteY9" fmla="*/ 569054 h 796877"/>
              <a:gd name="connsiteX10" fmla="*/ 1469160 w 1607280"/>
              <a:gd name="connsiteY10" fmla="*/ 322643 h 796877"/>
              <a:gd name="connsiteX11" fmla="*/ 1589924 w 1607280"/>
              <a:gd name="connsiteY11" fmla="*/ 349987 h 796877"/>
              <a:gd name="connsiteX0" fmla="*/ 0 w 1589924"/>
              <a:gd name="connsiteY0" fmla="*/ 171005 h 796877"/>
              <a:gd name="connsiteX1" fmla="*/ 208526 w 1589924"/>
              <a:gd name="connsiteY1" fmla="*/ 19368 h 796877"/>
              <a:gd name="connsiteX2" fmla="*/ 331746 w 1589924"/>
              <a:gd name="connsiteY2" fmla="*/ 57277 h 796877"/>
              <a:gd name="connsiteX3" fmla="*/ 426531 w 1589924"/>
              <a:gd name="connsiteY3" fmla="*/ 237347 h 796877"/>
              <a:gd name="connsiteX4" fmla="*/ 635056 w 1589924"/>
              <a:gd name="connsiteY4" fmla="*/ 114141 h 796877"/>
              <a:gd name="connsiteX5" fmla="*/ 739319 w 1589924"/>
              <a:gd name="connsiteY5" fmla="*/ 796511 h 796877"/>
              <a:gd name="connsiteX6" fmla="*/ 919410 w 1589924"/>
              <a:gd name="connsiteY6" fmla="*/ 9890 h 796877"/>
              <a:gd name="connsiteX7" fmla="*/ 1080544 w 1589924"/>
              <a:gd name="connsiteY7" fmla="*/ 351075 h 796877"/>
              <a:gd name="connsiteX8" fmla="*/ 1222721 w 1589924"/>
              <a:gd name="connsiteY8" fmla="*/ 303688 h 796877"/>
              <a:gd name="connsiteX9" fmla="*/ 1345940 w 1589924"/>
              <a:gd name="connsiteY9" fmla="*/ 569054 h 796877"/>
              <a:gd name="connsiteX10" fmla="*/ 1469160 w 1589924"/>
              <a:gd name="connsiteY10" fmla="*/ 322643 h 796877"/>
              <a:gd name="connsiteX11" fmla="*/ 1589924 w 1589924"/>
              <a:gd name="connsiteY11" fmla="*/ 349987 h 79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89924" h="796877">
                <a:moveTo>
                  <a:pt x="0" y="171005"/>
                </a:moveTo>
                <a:cubicBezTo>
                  <a:pt x="76617" y="104664"/>
                  <a:pt x="153235" y="38323"/>
                  <a:pt x="208526" y="19368"/>
                </a:cubicBezTo>
                <a:cubicBezTo>
                  <a:pt x="263817" y="413"/>
                  <a:pt x="295412" y="20947"/>
                  <a:pt x="331746" y="57277"/>
                </a:cubicBezTo>
                <a:cubicBezTo>
                  <a:pt x="368080" y="93607"/>
                  <a:pt x="375979" y="227870"/>
                  <a:pt x="426531" y="237347"/>
                </a:cubicBezTo>
                <a:cubicBezTo>
                  <a:pt x="477083" y="246824"/>
                  <a:pt x="582925" y="20947"/>
                  <a:pt x="635056" y="114141"/>
                </a:cubicBezTo>
                <a:cubicBezTo>
                  <a:pt x="687187" y="207335"/>
                  <a:pt x="691927" y="813886"/>
                  <a:pt x="739319" y="796511"/>
                </a:cubicBezTo>
                <a:cubicBezTo>
                  <a:pt x="786711" y="779136"/>
                  <a:pt x="862539" y="84129"/>
                  <a:pt x="919410" y="9890"/>
                </a:cubicBezTo>
                <a:cubicBezTo>
                  <a:pt x="976281" y="-64349"/>
                  <a:pt x="1029992" y="302109"/>
                  <a:pt x="1080544" y="351075"/>
                </a:cubicBezTo>
                <a:cubicBezTo>
                  <a:pt x="1131096" y="400041"/>
                  <a:pt x="1178489" y="267358"/>
                  <a:pt x="1222721" y="303688"/>
                </a:cubicBezTo>
                <a:cubicBezTo>
                  <a:pt x="1266953" y="340018"/>
                  <a:pt x="1304867" y="565895"/>
                  <a:pt x="1345940" y="569054"/>
                </a:cubicBezTo>
                <a:cubicBezTo>
                  <a:pt x="1387013" y="572213"/>
                  <a:pt x="1431246" y="362132"/>
                  <a:pt x="1469160" y="322643"/>
                </a:cubicBezTo>
                <a:cubicBezTo>
                  <a:pt x="1507074" y="283154"/>
                  <a:pt x="1552658" y="340798"/>
                  <a:pt x="1589924" y="349987"/>
                </a:cubicBezTo>
              </a:path>
            </a:pathLst>
          </a:cu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75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6269" y="729771"/>
            <a:ext cx="9107732" cy="1715051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6600" dirty="0">
                <a:latin typeface="Futura"/>
                <a:cs typeface="Futura"/>
              </a:rPr>
              <a:t>Separate</a:t>
            </a:r>
          </a:p>
          <a:p>
            <a:pPr algn="ctr"/>
            <a:endParaRPr lang="en-US" sz="2900" b="1" dirty="0" err="1">
              <a:solidFill>
                <a:schemeClr val="tx1">
                  <a:lumMod val="50000"/>
                  <a:lumOff val="50000"/>
                </a:schemeClr>
              </a:solidFill>
              <a:latin typeface="News Gothic MT"/>
              <a:cs typeface="News Gothic MT"/>
            </a:endParaRPr>
          </a:p>
        </p:txBody>
      </p:sp>
    </p:spTree>
    <p:extLst>
      <p:ext uri="{BB962C8B-B14F-4D97-AF65-F5344CB8AC3E}">
        <p14:creationId xmlns:p14="http://schemas.microsoft.com/office/powerpoint/2010/main" val="324755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4013272" y="2570889"/>
            <a:ext cx="5402848" cy="1945883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Our </a:t>
            </a:r>
            <a:r>
              <a:rPr lang="en-US" sz="4400" dirty="0">
                <a:latin typeface="Futura"/>
                <a:cs typeface="Futura"/>
              </a:rPr>
              <a:t>BEST </a:t>
            </a:r>
            <a:r>
              <a:rPr lang="en-US" sz="2200" b="1" dirty="0">
                <a:latin typeface="News Gothic MT"/>
                <a:cs typeface="News Gothic MT"/>
              </a:rPr>
              <a:t>and our </a:t>
            </a:r>
            <a:r>
              <a:rPr lang="en-US" sz="4400" dirty="0">
                <a:latin typeface="Futura"/>
                <a:cs typeface="Futura"/>
              </a:rPr>
              <a:t>WORST</a:t>
            </a:r>
          </a:p>
          <a:p>
            <a:pPr algn="ctr"/>
            <a:r>
              <a:rPr lang="en-US" sz="2200" b="1" dirty="0">
                <a:latin typeface="News Gothic MT"/>
                <a:cs typeface="News Gothic MT"/>
              </a:rPr>
              <a:t>         Make it into the work</a:t>
            </a:r>
            <a:endParaRPr lang="en-US" sz="2900" b="1" dirty="0">
              <a:latin typeface="News Gothic MT"/>
              <a:cs typeface="News Gothic MT"/>
            </a:endParaRPr>
          </a:p>
        </p:txBody>
      </p:sp>
      <p:sp>
        <p:nvSpPr>
          <p:cNvPr id="4" name="Rectangle 3"/>
          <p:cNvSpPr/>
          <p:nvPr/>
        </p:nvSpPr>
        <p:spPr>
          <a:xfrm rot="16200000">
            <a:off x="-2575734" y="2240414"/>
            <a:ext cx="6080982" cy="699388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Quality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798830" y="364891"/>
            <a:ext cx="0" cy="42944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5264" y="4013756"/>
            <a:ext cx="842408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reeform 2"/>
          <p:cNvSpPr/>
          <p:nvPr/>
        </p:nvSpPr>
        <p:spPr>
          <a:xfrm>
            <a:off x="4651419" y="748563"/>
            <a:ext cx="3703823" cy="1391112"/>
          </a:xfrm>
          <a:custGeom>
            <a:avLst/>
            <a:gdLst>
              <a:gd name="connsiteX0" fmla="*/ 0 w 1592380"/>
              <a:gd name="connsiteY0" fmla="*/ 393740 h 469715"/>
              <a:gd name="connsiteX1" fmla="*/ 199047 w 1592380"/>
              <a:gd name="connsiteY1" fmla="*/ 43077 h 469715"/>
              <a:gd name="connsiteX2" fmla="*/ 341224 w 1592380"/>
              <a:gd name="connsiteY2" fmla="*/ 128374 h 469715"/>
              <a:gd name="connsiteX3" fmla="*/ 464444 w 1592380"/>
              <a:gd name="connsiteY3" fmla="*/ 5168 h 469715"/>
              <a:gd name="connsiteX4" fmla="*/ 559228 w 1592380"/>
              <a:gd name="connsiteY4" fmla="*/ 336875 h 469715"/>
              <a:gd name="connsiteX5" fmla="*/ 777233 w 1592380"/>
              <a:gd name="connsiteY5" fmla="*/ 204192 h 469715"/>
              <a:gd name="connsiteX6" fmla="*/ 966802 w 1592380"/>
              <a:gd name="connsiteY6" fmla="*/ 355830 h 469715"/>
              <a:gd name="connsiteX7" fmla="*/ 1156371 w 1592380"/>
              <a:gd name="connsiteY7" fmla="*/ 24123 h 469715"/>
              <a:gd name="connsiteX8" fmla="*/ 1374375 w 1592380"/>
              <a:gd name="connsiteY8" fmla="*/ 137851 h 469715"/>
              <a:gd name="connsiteX9" fmla="*/ 1469160 w 1592380"/>
              <a:gd name="connsiteY9" fmla="*/ 469558 h 469715"/>
              <a:gd name="connsiteX10" fmla="*/ 1592380 w 1592380"/>
              <a:gd name="connsiteY10" fmla="*/ 185238 h 469715"/>
              <a:gd name="connsiteX11" fmla="*/ 1592380 w 1592380"/>
              <a:gd name="connsiteY11" fmla="*/ 185238 h 46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92380" h="469715">
                <a:moveTo>
                  <a:pt x="0" y="393740"/>
                </a:moveTo>
                <a:cubicBezTo>
                  <a:pt x="71088" y="240522"/>
                  <a:pt x="142176" y="87305"/>
                  <a:pt x="199047" y="43077"/>
                </a:cubicBezTo>
                <a:cubicBezTo>
                  <a:pt x="255918" y="-1151"/>
                  <a:pt x="296991" y="134692"/>
                  <a:pt x="341224" y="128374"/>
                </a:cubicBezTo>
                <a:cubicBezTo>
                  <a:pt x="385457" y="122056"/>
                  <a:pt x="428110" y="-29582"/>
                  <a:pt x="464444" y="5168"/>
                </a:cubicBezTo>
                <a:cubicBezTo>
                  <a:pt x="500778" y="39918"/>
                  <a:pt x="507097" y="303704"/>
                  <a:pt x="559228" y="336875"/>
                </a:cubicBezTo>
                <a:cubicBezTo>
                  <a:pt x="611360" y="370046"/>
                  <a:pt x="709304" y="201033"/>
                  <a:pt x="777233" y="204192"/>
                </a:cubicBezTo>
                <a:cubicBezTo>
                  <a:pt x="845162" y="207351"/>
                  <a:pt x="903612" y="385841"/>
                  <a:pt x="966802" y="355830"/>
                </a:cubicBezTo>
                <a:cubicBezTo>
                  <a:pt x="1029992" y="325819"/>
                  <a:pt x="1088442" y="60453"/>
                  <a:pt x="1156371" y="24123"/>
                </a:cubicBezTo>
                <a:cubicBezTo>
                  <a:pt x="1224300" y="-12207"/>
                  <a:pt x="1322243" y="63612"/>
                  <a:pt x="1374375" y="137851"/>
                </a:cubicBezTo>
                <a:cubicBezTo>
                  <a:pt x="1426507" y="212090"/>
                  <a:pt x="1432826" y="461660"/>
                  <a:pt x="1469160" y="469558"/>
                </a:cubicBezTo>
                <a:cubicBezTo>
                  <a:pt x="1505494" y="477456"/>
                  <a:pt x="1592380" y="185238"/>
                  <a:pt x="1592380" y="185238"/>
                </a:cubicBezTo>
                <a:lnTo>
                  <a:pt x="1592380" y="185238"/>
                </a:lnTo>
              </a:path>
            </a:pathLst>
          </a:cu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947762" y="868893"/>
            <a:ext cx="3703657" cy="2360038"/>
          </a:xfrm>
          <a:custGeom>
            <a:avLst/>
            <a:gdLst>
              <a:gd name="connsiteX0" fmla="*/ 0 w 1592309"/>
              <a:gd name="connsiteY0" fmla="*/ 171005 h 796877"/>
              <a:gd name="connsiteX1" fmla="*/ 208526 w 1592309"/>
              <a:gd name="connsiteY1" fmla="*/ 19368 h 796877"/>
              <a:gd name="connsiteX2" fmla="*/ 331746 w 1592309"/>
              <a:gd name="connsiteY2" fmla="*/ 57277 h 796877"/>
              <a:gd name="connsiteX3" fmla="*/ 426531 w 1592309"/>
              <a:gd name="connsiteY3" fmla="*/ 237347 h 796877"/>
              <a:gd name="connsiteX4" fmla="*/ 635056 w 1592309"/>
              <a:gd name="connsiteY4" fmla="*/ 114141 h 796877"/>
              <a:gd name="connsiteX5" fmla="*/ 739319 w 1592309"/>
              <a:gd name="connsiteY5" fmla="*/ 796511 h 796877"/>
              <a:gd name="connsiteX6" fmla="*/ 919410 w 1592309"/>
              <a:gd name="connsiteY6" fmla="*/ 9890 h 796877"/>
              <a:gd name="connsiteX7" fmla="*/ 1080544 w 1592309"/>
              <a:gd name="connsiteY7" fmla="*/ 351075 h 796877"/>
              <a:gd name="connsiteX8" fmla="*/ 1222721 w 1592309"/>
              <a:gd name="connsiteY8" fmla="*/ 303688 h 796877"/>
              <a:gd name="connsiteX9" fmla="*/ 1345940 w 1592309"/>
              <a:gd name="connsiteY9" fmla="*/ 569054 h 796877"/>
              <a:gd name="connsiteX10" fmla="*/ 1469160 w 1592309"/>
              <a:gd name="connsiteY10" fmla="*/ 322643 h 796877"/>
              <a:gd name="connsiteX11" fmla="*/ 1573423 w 1592309"/>
              <a:gd name="connsiteY11" fmla="*/ 332120 h 796877"/>
              <a:gd name="connsiteX0" fmla="*/ 0 w 1607280"/>
              <a:gd name="connsiteY0" fmla="*/ 171005 h 796877"/>
              <a:gd name="connsiteX1" fmla="*/ 208526 w 1607280"/>
              <a:gd name="connsiteY1" fmla="*/ 19368 h 796877"/>
              <a:gd name="connsiteX2" fmla="*/ 331746 w 1607280"/>
              <a:gd name="connsiteY2" fmla="*/ 57277 h 796877"/>
              <a:gd name="connsiteX3" fmla="*/ 426531 w 1607280"/>
              <a:gd name="connsiteY3" fmla="*/ 237347 h 796877"/>
              <a:gd name="connsiteX4" fmla="*/ 635056 w 1607280"/>
              <a:gd name="connsiteY4" fmla="*/ 114141 h 796877"/>
              <a:gd name="connsiteX5" fmla="*/ 739319 w 1607280"/>
              <a:gd name="connsiteY5" fmla="*/ 796511 h 796877"/>
              <a:gd name="connsiteX6" fmla="*/ 919410 w 1607280"/>
              <a:gd name="connsiteY6" fmla="*/ 9890 h 796877"/>
              <a:gd name="connsiteX7" fmla="*/ 1080544 w 1607280"/>
              <a:gd name="connsiteY7" fmla="*/ 351075 h 796877"/>
              <a:gd name="connsiteX8" fmla="*/ 1222721 w 1607280"/>
              <a:gd name="connsiteY8" fmla="*/ 303688 h 796877"/>
              <a:gd name="connsiteX9" fmla="*/ 1345940 w 1607280"/>
              <a:gd name="connsiteY9" fmla="*/ 569054 h 796877"/>
              <a:gd name="connsiteX10" fmla="*/ 1469160 w 1607280"/>
              <a:gd name="connsiteY10" fmla="*/ 322643 h 796877"/>
              <a:gd name="connsiteX11" fmla="*/ 1589924 w 1607280"/>
              <a:gd name="connsiteY11" fmla="*/ 349987 h 796877"/>
              <a:gd name="connsiteX0" fmla="*/ 0 w 1589924"/>
              <a:gd name="connsiteY0" fmla="*/ 171005 h 796877"/>
              <a:gd name="connsiteX1" fmla="*/ 208526 w 1589924"/>
              <a:gd name="connsiteY1" fmla="*/ 19368 h 796877"/>
              <a:gd name="connsiteX2" fmla="*/ 331746 w 1589924"/>
              <a:gd name="connsiteY2" fmla="*/ 57277 h 796877"/>
              <a:gd name="connsiteX3" fmla="*/ 426531 w 1589924"/>
              <a:gd name="connsiteY3" fmla="*/ 237347 h 796877"/>
              <a:gd name="connsiteX4" fmla="*/ 635056 w 1589924"/>
              <a:gd name="connsiteY4" fmla="*/ 114141 h 796877"/>
              <a:gd name="connsiteX5" fmla="*/ 739319 w 1589924"/>
              <a:gd name="connsiteY5" fmla="*/ 796511 h 796877"/>
              <a:gd name="connsiteX6" fmla="*/ 919410 w 1589924"/>
              <a:gd name="connsiteY6" fmla="*/ 9890 h 796877"/>
              <a:gd name="connsiteX7" fmla="*/ 1080544 w 1589924"/>
              <a:gd name="connsiteY7" fmla="*/ 351075 h 796877"/>
              <a:gd name="connsiteX8" fmla="*/ 1222721 w 1589924"/>
              <a:gd name="connsiteY8" fmla="*/ 303688 h 796877"/>
              <a:gd name="connsiteX9" fmla="*/ 1345940 w 1589924"/>
              <a:gd name="connsiteY9" fmla="*/ 569054 h 796877"/>
              <a:gd name="connsiteX10" fmla="*/ 1469160 w 1589924"/>
              <a:gd name="connsiteY10" fmla="*/ 322643 h 796877"/>
              <a:gd name="connsiteX11" fmla="*/ 1589924 w 1589924"/>
              <a:gd name="connsiteY11" fmla="*/ 349987 h 79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89924" h="796877">
                <a:moveTo>
                  <a:pt x="0" y="171005"/>
                </a:moveTo>
                <a:cubicBezTo>
                  <a:pt x="76617" y="104664"/>
                  <a:pt x="153235" y="38323"/>
                  <a:pt x="208526" y="19368"/>
                </a:cubicBezTo>
                <a:cubicBezTo>
                  <a:pt x="263817" y="413"/>
                  <a:pt x="295412" y="20947"/>
                  <a:pt x="331746" y="57277"/>
                </a:cubicBezTo>
                <a:cubicBezTo>
                  <a:pt x="368080" y="93607"/>
                  <a:pt x="375979" y="227870"/>
                  <a:pt x="426531" y="237347"/>
                </a:cubicBezTo>
                <a:cubicBezTo>
                  <a:pt x="477083" y="246824"/>
                  <a:pt x="582925" y="20947"/>
                  <a:pt x="635056" y="114141"/>
                </a:cubicBezTo>
                <a:cubicBezTo>
                  <a:pt x="687187" y="207335"/>
                  <a:pt x="691927" y="813886"/>
                  <a:pt x="739319" y="796511"/>
                </a:cubicBezTo>
                <a:cubicBezTo>
                  <a:pt x="786711" y="779136"/>
                  <a:pt x="862539" y="84129"/>
                  <a:pt x="919410" y="9890"/>
                </a:cubicBezTo>
                <a:cubicBezTo>
                  <a:pt x="976281" y="-64349"/>
                  <a:pt x="1029992" y="302109"/>
                  <a:pt x="1080544" y="351075"/>
                </a:cubicBezTo>
                <a:cubicBezTo>
                  <a:pt x="1131096" y="400041"/>
                  <a:pt x="1178489" y="267358"/>
                  <a:pt x="1222721" y="303688"/>
                </a:cubicBezTo>
                <a:cubicBezTo>
                  <a:pt x="1266953" y="340018"/>
                  <a:pt x="1304867" y="565895"/>
                  <a:pt x="1345940" y="569054"/>
                </a:cubicBezTo>
                <a:cubicBezTo>
                  <a:pt x="1387013" y="572213"/>
                  <a:pt x="1431246" y="362132"/>
                  <a:pt x="1469160" y="322643"/>
                </a:cubicBezTo>
                <a:cubicBezTo>
                  <a:pt x="1507074" y="283154"/>
                  <a:pt x="1552658" y="340798"/>
                  <a:pt x="1589924" y="349987"/>
                </a:cubicBezTo>
              </a:path>
            </a:pathLst>
          </a:cu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67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6269" y="729771"/>
            <a:ext cx="9107732" cy="1715051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6600" dirty="0">
                <a:latin typeface="Futura"/>
                <a:cs typeface="Futura"/>
              </a:rPr>
              <a:t>Pairing</a:t>
            </a:r>
          </a:p>
          <a:p>
            <a:pPr algn="ctr"/>
            <a:endParaRPr lang="en-US" sz="2900" b="1" dirty="0" err="1">
              <a:solidFill>
                <a:schemeClr val="tx1">
                  <a:lumMod val="50000"/>
                  <a:lumOff val="50000"/>
                </a:schemeClr>
              </a:solidFill>
              <a:latin typeface="News Gothic MT"/>
              <a:cs typeface="News Gothic MT"/>
            </a:endParaRPr>
          </a:p>
        </p:txBody>
      </p:sp>
    </p:spTree>
    <p:extLst>
      <p:ext uri="{BB962C8B-B14F-4D97-AF65-F5344CB8AC3E}">
        <p14:creationId xmlns:p14="http://schemas.microsoft.com/office/powerpoint/2010/main" val="1234523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6200000">
            <a:off x="-2575734" y="2240414"/>
            <a:ext cx="6080982" cy="699388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Quality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798830" y="364891"/>
            <a:ext cx="0" cy="42944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5264" y="4013756"/>
            <a:ext cx="842408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reeform 2"/>
          <p:cNvSpPr/>
          <p:nvPr/>
        </p:nvSpPr>
        <p:spPr>
          <a:xfrm>
            <a:off x="922818" y="1023220"/>
            <a:ext cx="4190090" cy="1391112"/>
          </a:xfrm>
          <a:custGeom>
            <a:avLst/>
            <a:gdLst>
              <a:gd name="connsiteX0" fmla="*/ 0 w 1592380"/>
              <a:gd name="connsiteY0" fmla="*/ 393740 h 469715"/>
              <a:gd name="connsiteX1" fmla="*/ 199047 w 1592380"/>
              <a:gd name="connsiteY1" fmla="*/ 43077 h 469715"/>
              <a:gd name="connsiteX2" fmla="*/ 341224 w 1592380"/>
              <a:gd name="connsiteY2" fmla="*/ 128374 h 469715"/>
              <a:gd name="connsiteX3" fmla="*/ 464444 w 1592380"/>
              <a:gd name="connsiteY3" fmla="*/ 5168 h 469715"/>
              <a:gd name="connsiteX4" fmla="*/ 559228 w 1592380"/>
              <a:gd name="connsiteY4" fmla="*/ 336875 h 469715"/>
              <a:gd name="connsiteX5" fmla="*/ 777233 w 1592380"/>
              <a:gd name="connsiteY5" fmla="*/ 204192 h 469715"/>
              <a:gd name="connsiteX6" fmla="*/ 966802 w 1592380"/>
              <a:gd name="connsiteY6" fmla="*/ 355830 h 469715"/>
              <a:gd name="connsiteX7" fmla="*/ 1156371 w 1592380"/>
              <a:gd name="connsiteY7" fmla="*/ 24123 h 469715"/>
              <a:gd name="connsiteX8" fmla="*/ 1374375 w 1592380"/>
              <a:gd name="connsiteY8" fmla="*/ 137851 h 469715"/>
              <a:gd name="connsiteX9" fmla="*/ 1469160 w 1592380"/>
              <a:gd name="connsiteY9" fmla="*/ 469558 h 469715"/>
              <a:gd name="connsiteX10" fmla="*/ 1592380 w 1592380"/>
              <a:gd name="connsiteY10" fmla="*/ 185238 h 469715"/>
              <a:gd name="connsiteX11" fmla="*/ 1592380 w 1592380"/>
              <a:gd name="connsiteY11" fmla="*/ 185238 h 46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92380" h="469715">
                <a:moveTo>
                  <a:pt x="0" y="393740"/>
                </a:moveTo>
                <a:cubicBezTo>
                  <a:pt x="71088" y="240522"/>
                  <a:pt x="142176" y="87305"/>
                  <a:pt x="199047" y="43077"/>
                </a:cubicBezTo>
                <a:cubicBezTo>
                  <a:pt x="255918" y="-1151"/>
                  <a:pt x="296991" y="134692"/>
                  <a:pt x="341224" y="128374"/>
                </a:cubicBezTo>
                <a:cubicBezTo>
                  <a:pt x="385457" y="122056"/>
                  <a:pt x="428110" y="-29582"/>
                  <a:pt x="464444" y="5168"/>
                </a:cubicBezTo>
                <a:cubicBezTo>
                  <a:pt x="500778" y="39918"/>
                  <a:pt x="507097" y="303704"/>
                  <a:pt x="559228" y="336875"/>
                </a:cubicBezTo>
                <a:cubicBezTo>
                  <a:pt x="611360" y="370046"/>
                  <a:pt x="709304" y="201033"/>
                  <a:pt x="777233" y="204192"/>
                </a:cubicBezTo>
                <a:cubicBezTo>
                  <a:pt x="845162" y="207351"/>
                  <a:pt x="903612" y="385841"/>
                  <a:pt x="966802" y="355830"/>
                </a:cubicBezTo>
                <a:cubicBezTo>
                  <a:pt x="1029992" y="325819"/>
                  <a:pt x="1088442" y="60453"/>
                  <a:pt x="1156371" y="24123"/>
                </a:cubicBezTo>
                <a:cubicBezTo>
                  <a:pt x="1224300" y="-12207"/>
                  <a:pt x="1322243" y="63612"/>
                  <a:pt x="1374375" y="137851"/>
                </a:cubicBezTo>
                <a:cubicBezTo>
                  <a:pt x="1426507" y="212090"/>
                  <a:pt x="1432826" y="461660"/>
                  <a:pt x="1469160" y="469558"/>
                </a:cubicBezTo>
                <a:cubicBezTo>
                  <a:pt x="1505494" y="477456"/>
                  <a:pt x="1592380" y="185238"/>
                  <a:pt x="1592380" y="185238"/>
                </a:cubicBezTo>
                <a:lnTo>
                  <a:pt x="1592380" y="185238"/>
                </a:lnTo>
              </a:path>
            </a:pathLst>
          </a:cu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947762" y="868893"/>
            <a:ext cx="4183627" cy="2360038"/>
          </a:xfrm>
          <a:custGeom>
            <a:avLst/>
            <a:gdLst>
              <a:gd name="connsiteX0" fmla="*/ 0 w 1592309"/>
              <a:gd name="connsiteY0" fmla="*/ 171005 h 796877"/>
              <a:gd name="connsiteX1" fmla="*/ 208526 w 1592309"/>
              <a:gd name="connsiteY1" fmla="*/ 19368 h 796877"/>
              <a:gd name="connsiteX2" fmla="*/ 331746 w 1592309"/>
              <a:gd name="connsiteY2" fmla="*/ 57277 h 796877"/>
              <a:gd name="connsiteX3" fmla="*/ 426531 w 1592309"/>
              <a:gd name="connsiteY3" fmla="*/ 237347 h 796877"/>
              <a:gd name="connsiteX4" fmla="*/ 635056 w 1592309"/>
              <a:gd name="connsiteY4" fmla="*/ 114141 h 796877"/>
              <a:gd name="connsiteX5" fmla="*/ 739319 w 1592309"/>
              <a:gd name="connsiteY5" fmla="*/ 796511 h 796877"/>
              <a:gd name="connsiteX6" fmla="*/ 919410 w 1592309"/>
              <a:gd name="connsiteY6" fmla="*/ 9890 h 796877"/>
              <a:gd name="connsiteX7" fmla="*/ 1080544 w 1592309"/>
              <a:gd name="connsiteY7" fmla="*/ 351075 h 796877"/>
              <a:gd name="connsiteX8" fmla="*/ 1222721 w 1592309"/>
              <a:gd name="connsiteY8" fmla="*/ 303688 h 796877"/>
              <a:gd name="connsiteX9" fmla="*/ 1345940 w 1592309"/>
              <a:gd name="connsiteY9" fmla="*/ 569054 h 796877"/>
              <a:gd name="connsiteX10" fmla="*/ 1469160 w 1592309"/>
              <a:gd name="connsiteY10" fmla="*/ 322643 h 796877"/>
              <a:gd name="connsiteX11" fmla="*/ 1573423 w 1592309"/>
              <a:gd name="connsiteY11" fmla="*/ 332120 h 796877"/>
              <a:gd name="connsiteX0" fmla="*/ 0 w 1607280"/>
              <a:gd name="connsiteY0" fmla="*/ 171005 h 796877"/>
              <a:gd name="connsiteX1" fmla="*/ 208526 w 1607280"/>
              <a:gd name="connsiteY1" fmla="*/ 19368 h 796877"/>
              <a:gd name="connsiteX2" fmla="*/ 331746 w 1607280"/>
              <a:gd name="connsiteY2" fmla="*/ 57277 h 796877"/>
              <a:gd name="connsiteX3" fmla="*/ 426531 w 1607280"/>
              <a:gd name="connsiteY3" fmla="*/ 237347 h 796877"/>
              <a:gd name="connsiteX4" fmla="*/ 635056 w 1607280"/>
              <a:gd name="connsiteY4" fmla="*/ 114141 h 796877"/>
              <a:gd name="connsiteX5" fmla="*/ 739319 w 1607280"/>
              <a:gd name="connsiteY5" fmla="*/ 796511 h 796877"/>
              <a:gd name="connsiteX6" fmla="*/ 919410 w 1607280"/>
              <a:gd name="connsiteY6" fmla="*/ 9890 h 796877"/>
              <a:gd name="connsiteX7" fmla="*/ 1080544 w 1607280"/>
              <a:gd name="connsiteY7" fmla="*/ 351075 h 796877"/>
              <a:gd name="connsiteX8" fmla="*/ 1222721 w 1607280"/>
              <a:gd name="connsiteY8" fmla="*/ 303688 h 796877"/>
              <a:gd name="connsiteX9" fmla="*/ 1345940 w 1607280"/>
              <a:gd name="connsiteY9" fmla="*/ 569054 h 796877"/>
              <a:gd name="connsiteX10" fmla="*/ 1469160 w 1607280"/>
              <a:gd name="connsiteY10" fmla="*/ 322643 h 796877"/>
              <a:gd name="connsiteX11" fmla="*/ 1589924 w 1607280"/>
              <a:gd name="connsiteY11" fmla="*/ 349987 h 796877"/>
              <a:gd name="connsiteX0" fmla="*/ 0 w 1589924"/>
              <a:gd name="connsiteY0" fmla="*/ 171005 h 796877"/>
              <a:gd name="connsiteX1" fmla="*/ 208526 w 1589924"/>
              <a:gd name="connsiteY1" fmla="*/ 19368 h 796877"/>
              <a:gd name="connsiteX2" fmla="*/ 331746 w 1589924"/>
              <a:gd name="connsiteY2" fmla="*/ 57277 h 796877"/>
              <a:gd name="connsiteX3" fmla="*/ 426531 w 1589924"/>
              <a:gd name="connsiteY3" fmla="*/ 237347 h 796877"/>
              <a:gd name="connsiteX4" fmla="*/ 635056 w 1589924"/>
              <a:gd name="connsiteY4" fmla="*/ 114141 h 796877"/>
              <a:gd name="connsiteX5" fmla="*/ 739319 w 1589924"/>
              <a:gd name="connsiteY5" fmla="*/ 796511 h 796877"/>
              <a:gd name="connsiteX6" fmla="*/ 919410 w 1589924"/>
              <a:gd name="connsiteY6" fmla="*/ 9890 h 796877"/>
              <a:gd name="connsiteX7" fmla="*/ 1080544 w 1589924"/>
              <a:gd name="connsiteY7" fmla="*/ 351075 h 796877"/>
              <a:gd name="connsiteX8" fmla="*/ 1222721 w 1589924"/>
              <a:gd name="connsiteY8" fmla="*/ 303688 h 796877"/>
              <a:gd name="connsiteX9" fmla="*/ 1345940 w 1589924"/>
              <a:gd name="connsiteY9" fmla="*/ 569054 h 796877"/>
              <a:gd name="connsiteX10" fmla="*/ 1469160 w 1589924"/>
              <a:gd name="connsiteY10" fmla="*/ 322643 h 796877"/>
              <a:gd name="connsiteX11" fmla="*/ 1589924 w 1589924"/>
              <a:gd name="connsiteY11" fmla="*/ 349987 h 79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89924" h="796877">
                <a:moveTo>
                  <a:pt x="0" y="171005"/>
                </a:moveTo>
                <a:cubicBezTo>
                  <a:pt x="76617" y="104664"/>
                  <a:pt x="153235" y="38323"/>
                  <a:pt x="208526" y="19368"/>
                </a:cubicBezTo>
                <a:cubicBezTo>
                  <a:pt x="263817" y="413"/>
                  <a:pt x="295412" y="20947"/>
                  <a:pt x="331746" y="57277"/>
                </a:cubicBezTo>
                <a:cubicBezTo>
                  <a:pt x="368080" y="93607"/>
                  <a:pt x="375979" y="227870"/>
                  <a:pt x="426531" y="237347"/>
                </a:cubicBezTo>
                <a:cubicBezTo>
                  <a:pt x="477083" y="246824"/>
                  <a:pt x="582925" y="20947"/>
                  <a:pt x="635056" y="114141"/>
                </a:cubicBezTo>
                <a:cubicBezTo>
                  <a:pt x="687187" y="207335"/>
                  <a:pt x="691927" y="813886"/>
                  <a:pt x="739319" y="796511"/>
                </a:cubicBezTo>
                <a:cubicBezTo>
                  <a:pt x="786711" y="779136"/>
                  <a:pt x="862539" y="84129"/>
                  <a:pt x="919410" y="9890"/>
                </a:cubicBezTo>
                <a:cubicBezTo>
                  <a:pt x="976281" y="-64349"/>
                  <a:pt x="1029992" y="302109"/>
                  <a:pt x="1080544" y="351075"/>
                </a:cubicBezTo>
                <a:cubicBezTo>
                  <a:pt x="1131096" y="400041"/>
                  <a:pt x="1178489" y="267358"/>
                  <a:pt x="1222721" y="303688"/>
                </a:cubicBezTo>
                <a:cubicBezTo>
                  <a:pt x="1266953" y="340018"/>
                  <a:pt x="1304867" y="565895"/>
                  <a:pt x="1345940" y="569054"/>
                </a:cubicBezTo>
                <a:cubicBezTo>
                  <a:pt x="1387013" y="572213"/>
                  <a:pt x="1431246" y="362132"/>
                  <a:pt x="1469160" y="322643"/>
                </a:cubicBezTo>
                <a:cubicBezTo>
                  <a:pt x="1507074" y="283154"/>
                  <a:pt x="1552658" y="340798"/>
                  <a:pt x="1589924" y="349987"/>
                </a:cubicBezTo>
              </a:path>
            </a:pathLst>
          </a:cu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403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4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6200000">
            <a:off x="-2575734" y="2240414"/>
            <a:ext cx="6080982" cy="699388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Quality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798830" y="364891"/>
            <a:ext cx="0" cy="42944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5264" y="4013756"/>
            <a:ext cx="842408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reeform 2"/>
          <p:cNvSpPr/>
          <p:nvPr/>
        </p:nvSpPr>
        <p:spPr>
          <a:xfrm>
            <a:off x="922818" y="1023220"/>
            <a:ext cx="4190090" cy="1391112"/>
          </a:xfrm>
          <a:custGeom>
            <a:avLst/>
            <a:gdLst>
              <a:gd name="connsiteX0" fmla="*/ 0 w 1592380"/>
              <a:gd name="connsiteY0" fmla="*/ 393740 h 469715"/>
              <a:gd name="connsiteX1" fmla="*/ 199047 w 1592380"/>
              <a:gd name="connsiteY1" fmla="*/ 43077 h 469715"/>
              <a:gd name="connsiteX2" fmla="*/ 341224 w 1592380"/>
              <a:gd name="connsiteY2" fmla="*/ 128374 h 469715"/>
              <a:gd name="connsiteX3" fmla="*/ 464444 w 1592380"/>
              <a:gd name="connsiteY3" fmla="*/ 5168 h 469715"/>
              <a:gd name="connsiteX4" fmla="*/ 559228 w 1592380"/>
              <a:gd name="connsiteY4" fmla="*/ 336875 h 469715"/>
              <a:gd name="connsiteX5" fmla="*/ 777233 w 1592380"/>
              <a:gd name="connsiteY5" fmla="*/ 204192 h 469715"/>
              <a:gd name="connsiteX6" fmla="*/ 966802 w 1592380"/>
              <a:gd name="connsiteY6" fmla="*/ 355830 h 469715"/>
              <a:gd name="connsiteX7" fmla="*/ 1156371 w 1592380"/>
              <a:gd name="connsiteY7" fmla="*/ 24123 h 469715"/>
              <a:gd name="connsiteX8" fmla="*/ 1374375 w 1592380"/>
              <a:gd name="connsiteY8" fmla="*/ 137851 h 469715"/>
              <a:gd name="connsiteX9" fmla="*/ 1469160 w 1592380"/>
              <a:gd name="connsiteY9" fmla="*/ 469558 h 469715"/>
              <a:gd name="connsiteX10" fmla="*/ 1592380 w 1592380"/>
              <a:gd name="connsiteY10" fmla="*/ 185238 h 469715"/>
              <a:gd name="connsiteX11" fmla="*/ 1592380 w 1592380"/>
              <a:gd name="connsiteY11" fmla="*/ 185238 h 46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92380" h="469715">
                <a:moveTo>
                  <a:pt x="0" y="393740"/>
                </a:moveTo>
                <a:cubicBezTo>
                  <a:pt x="71088" y="240522"/>
                  <a:pt x="142176" y="87305"/>
                  <a:pt x="199047" y="43077"/>
                </a:cubicBezTo>
                <a:cubicBezTo>
                  <a:pt x="255918" y="-1151"/>
                  <a:pt x="296991" y="134692"/>
                  <a:pt x="341224" y="128374"/>
                </a:cubicBezTo>
                <a:cubicBezTo>
                  <a:pt x="385457" y="122056"/>
                  <a:pt x="428110" y="-29582"/>
                  <a:pt x="464444" y="5168"/>
                </a:cubicBezTo>
                <a:cubicBezTo>
                  <a:pt x="500778" y="39918"/>
                  <a:pt x="507097" y="303704"/>
                  <a:pt x="559228" y="336875"/>
                </a:cubicBezTo>
                <a:cubicBezTo>
                  <a:pt x="611360" y="370046"/>
                  <a:pt x="709304" y="201033"/>
                  <a:pt x="777233" y="204192"/>
                </a:cubicBezTo>
                <a:cubicBezTo>
                  <a:pt x="845162" y="207351"/>
                  <a:pt x="903612" y="385841"/>
                  <a:pt x="966802" y="355830"/>
                </a:cubicBezTo>
                <a:cubicBezTo>
                  <a:pt x="1029992" y="325819"/>
                  <a:pt x="1088442" y="60453"/>
                  <a:pt x="1156371" y="24123"/>
                </a:cubicBezTo>
                <a:cubicBezTo>
                  <a:pt x="1224300" y="-12207"/>
                  <a:pt x="1322243" y="63612"/>
                  <a:pt x="1374375" y="137851"/>
                </a:cubicBezTo>
                <a:cubicBezTo>
                  <a:pt x="1426507" y="212090"/>
                  <a:pt x="1432826" y="461660"/>
                  <a:pt x="1469160" y="469558"/>
                </a:cubicBezTo>
                <a:cubicBezTo>
                  <a:pt x="1505494" y="477456"/>
                  <a:pt x="1592380" y="185238"/>
                  <a:pt x="1592380" y="185238"/>
                </a:cubicBezTo>
                <a:lnTo>
                  <a:pt x="1592380" y="185238"/>
                </a:lnTo>
              </a:path>
            </a:pathLst>
          </a:cu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947762" y="868893"/>
            <a:ext cx="4183627" cy="2360038"/>
          </a:xfrm>
          <a:custGeom>
            <a:avLst/>
            <a:gdLst>
              <a:gd name="connsiteX0" fmla="*/ 0 w 1592309"/>
              <a:gd name="connsiteY0" fmla="*/ 171005 h 796877"/>
              <a:gd name="connsiteX1" fmla="*/ 208526 w 1592309"/>
              <a:gd name="connsiteY1" fmla="*/ 19368 h 796877"/>
              <a:gd name="connsiteX2" fmla="*/ 331746 w 1592309"/>
              <a:gd name="connsiteY2" fmla="*/ 57277 h 796877"/>
              <a:gd name="connsiteX3" fmla="*/ 426531 w 1592309"/>
              <a:gd name="connsiteY3" fmla="*/ 237347 h 796877"/>
              <a:gd name="connsiteX4" fmla="*/ 635056 w 1592309"/>
              <a:gd name="connsiteY4" fmla="*/ 114141 h 796877"/>
              <a:gd name="connsiteX5" fmla="*/ 739319 w 1592309"/>
              <a:gd name="connsiteY5" fmla="*/ 796511 h 796877"/>
              <a:gd name="connsiteX6" fmla="*/ 919410 w 1592309"/>
              <a:gd name="connsiteY6" fmla="*/ 9890 h 796877"/>
              <a:gd name="connsiteX7" fmla="*/ 1080544 w 1592309"/>
              <a:gd name="connsiteY7" fmla="*/ 351075 h 796877"/>
              <a:gd name="connsiteX8" fmla="*/ 1222721 w 1592309"/>
              <a:gd name="connsiteY8" fmla="*/ 303688 h 796877"/>
              <a:gd name="connsiteX9" fmla="*/ 1345940 w 1592309"/>
              <a:gd name="connsiteY9" fmla="*/ 569054 h 796877"/>
              <a:gd name="connsiteX10" fmla="*/ 1469160 w 1592309"/>
              <a:gd name="connsiteY10" fmla="*/ 322643 h 796877"/>
              <a:gd name="connsiteX11" fmla="*/ 1573423 w 1592309"/>
              <a:gd name="connsiteY11" fmla="*/ 332120 h 796877"/>
              <a:gd name="connsiteX0" fmla="*/ 0 w 1607280"/>
              <a:gd name="connsiteY0" fmla="*/ 171005 h 796877"/>
              <a:gd name="connsiteX1" fmla="*/ 208526 w 1607280"/>
              <a:gd name="connsiteY1" fmla="*/ 19368 h 796877"/>
              <a:gd name="connsiteX2" fmla="*/ 331746 w 1607280"/>
              <a:gd name="connsiteY2" fmla="*/ 57277 h 796877"/>
              <a:gd name="connsiteX3" fmla="*/ 426531 w 1607280"/>
              <a:gd name="connsiteY3" fmla="*/ 237347 h 796877"/>
              <a:gd name="connsiteX4" fmla="*/ 635056 w 1607280"/>
              <a:gd name="connsiteY4" fmla="*/ 114141 h 796877"/>
              <a:gd name="connsiteX5" fmla="*/ 739319 w 1607280"/>
              <a:gd name="connsiteY5" fmla="*/ 796511 h 796877"/>
              <a:gd name="connsiteX6" fmla="*/ 919410 w 1607280"/>
              <a:gd name="connsiteY6" fmla="*/ 9890 h 796877"/>
              <a:gd name="connsiteX7" fmla="*/ 1080544 w 1607280"/>
              <a:gd name="connsiteY7" fmla="*/ 351075 h 796877"/>
              <a:gd name="connsiteX8" fmla="*/ 1222721 w 1607280"/>
              <a:gd name="connsiteY8" fmla="*/ 303688 h 796877"/>
              <a:gd name="connsiteX9" fmla="*/ 1345940 w 1607280"/>
              <a:gd name="connsiteY9" fmla="*/ 569054 h 796877"/>
              <a:gd name="connsiteX10" fmla="*/ 1469160 w 1607280"/>
              <a:gd name="connsiteY10" fmla="*/ 322643 h 796877"/>
              <a:gd name="connsiteX11" fmla="*/ 1589924 w 1607280"/>
              <a:gd name="connsiteY11" fmla="*/ 349987 h 796877"/>
              <a:gd name="connsiteX0" fmla="*/ 0 w 1589924"/>
              <a:gd name="connsiteY0" fmla="*/ 171005 h 796877"/>
              <a:gd name="connsiteX1" fmla="*/ 208526 w 1589924"/>
              <a:gd name="connsiteY1" fmla="*/ 19368 h 796877"/>
              <a:gd name="connsiteX2" fmla="*/ 331746 w 1589924"/>
              <a:gd name="connsiteY2" fmla="*/ 57277 h 796877"/>
              <a:gd name="connsiteX3" fmla="*/ 426531 w 1589924"/>
              <a:gd name="connsiteY3" fmla="*/ 237347 h 796877"/>
              <a:gd name="connsiteX4" fmla="*/ 635056 w 1589924"/>
              <a:gd name="connsiteY4" fmla="*/ 114141 h 796877"/>
              <a:gd name="connsiteX5" fmla="*/ 739319 w 1589924"/>
              <a:gd name="connsiteY5" fmla="*/ 796511 h 796877"/>
              <a:gd name="connsiteX6" fmla="*/ 919410 w 1589924"/>
              <a:gd name="connsiteY6" fmla="*/ 9890 h 796877"/>
              <a:gd name="connsiteX7" fmla="*/ 1080544 w 1589924"/>
              <a:gd name="connsiteY7" fmla="*/ 351075 h 796877"/>
              <a:gd name="connsiteX8" fmla="*/ 1222721 w 1589924"/>
              <a:gd name="connsiteY8" fmla="*/ 303688 h 796877"/>
              <a:gd name="connsiteX9" fmla="*/ 1345940 w 1589924"/>
              <a:gd name="connsiteY9" fmla="*/ 569054 h 796877"/>
              <a:gd name="connsiteX10" fmla="*/ 1469160 w 1589924"/>
              <a:gd name="connsiteY10" fmla="*/ 322643 h 796877"/>
              <a:gd name="connsiteX11" fmla="*/ 1589924 w 1589924"/>
              <a:gd name="connsiteY11" fmla="*/ 349987 h 79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89924" h="796877">
                <a:moveTo>
                  <a:pt x="0" y="171005"/>
                </a:moveTo>
                <a:cubicBezTo>
                  <a:pt x="76617" y="104664"/>
                  <a:pt x="153235" y="38323"/>
                  <a:pt x="208526" y="19368"/>
                </a:cubicBezTo>
                <a:cubicBezTo>
                  <a:pt x="263817" y="413"/>
                  <a:pt x="295412" y="20947"/>
                  <a:pt x="331746" y="57277"/>
                </a:cubicBezTo>
                <a:cubicBezTo>
                  <a:pt x="368080" y="93607"/>
                  <a:pt x="375979" y="227870"/>
                  <a:pt x="426531" y="237347"/>
                </a:cubicBezTo>
                <a:cubicBezTo>
                  <a:pt x="477083" y="246824"/>
                  <a:pt x="582925" y="20947"/>
                  <a:pt x="635056" y="114141"/>
                </a:cubicBezTo>
                <a:cubicBezTo>
                  <a:pt x="687187" y="207335"/>
                  <a:pt x="691927" y="813886"/>
                  <a:pt x="739319" y="796511"/>
                </a:cubicBezTo>
                <a:cubicBezTo>
                  <a:pt x="786711" y="779136"/>
                  <a:pt x="862539" y="84129"/>
                  <a:pt x="919410" y="9890"/>
                </a:cubicBezTo>
                <a:cubicBezTo>
                  <a:pt x="976281" y="-64349"/>
                  <a:pt x="1029992" y="302109"/>
                  <a:pt x="1080544" y="351075"/>
                </a:cubicBezTo>
                <a:cubicBezTo>
                  <a:pt x="1131096" y="400041"/>
                  <a:pt x="1178489" y="267358"/>
                  <a:pt x="1222721" y="303688"/>
                </a:cubicBezTo>
                <a:cubicBezTo>
                  <a:pt x="1266953" y="340018"/>
                  <a:pt x="1304867" y="565895"/>
                  <a:pt x="1345940" y="569054"/>
                </a:cubicBezTo>
                <a:cubicBezTo>
                  <a:pt x="1387013" y="572213"/>
                  <a:pt x="1431246" y="362132"/>
                  <a:pt x="1469160" y="322643"/>
                </a:cubicBezTo>
                <a:cubicBezTo>
                  <a:pt x="1507074" y="283154"/>
                  <a:pt x="1552658" y="340798"/>
                  <a:pt x="1589924" y="349987"/>
                </a:cubicBezTo>
              </a:path>
            </a:pathLst>
          </a:cu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974210" y="803829"/>
            <a:ext cx="4118807" cy="1294934"/>
          </a:xfrm>
          <a:custGeom>
            <a:avLst/>
            <a:gdLst>
              <a:gd name="connsiteX0" fmla="*/ 0 w 1565290"/>
              <a:gd name="connsiteY0" fmla="*/ 178434 h 437240"/>
              <a:gd name="connsiteX1" fmla="*/ 224952 w 1565290"/>
              <a:gd name="connsiteY1" fmla="*/ 23798 h 437240"/>
              <a:gd name="connsiteX2" fmla="*/ 360861 w 1565290"/>
              <a:gd name="connsiteY2" fmla="*/ 159690 h 437240"/>
              <a:gd name="connsiteX3" fmla="*/ 426471 w 1565290"/>
              <a:gd name="connsiteY3" fmla="*/ 61285 h 437240"/>
              <a:gd name="connsiteX4" fmla="*/ 487396 w 1565290"/>
              <a:gd name="connsiteY4" fmla="*/ 206549 h 437240"/>
              <a:gd name="connsiteX5" fmla="*/ 599872 w 1565290"/>
              <a:gd name="connsiteY5" fmla="*/ 108145 h 437240"/>
              <a:gd name="connsiteX6" fmla="*/ 665483 w 1565290"/>
              <a:gd name="connsiteY6" fmla="*/ 337756 h 437240"/>
              <a:gd name="connsiteX7" fmla="*/ 754526 w 1565290"/>
              <a:gd name="connsiteY7" fmla="*/ 262781 h 437240"/>
              <a:gd name="connsiteX8" fmla="*/ 834197 w 1565290"/>
              <a:gd name="connsiteY8" fmla="*/ 342442 h 437240"/>
              <a:gd name="connsiteX9" fmla="*/ 923240 w 1565290"/>
              <a:gd name="connsiteY9" fmla="*/ 368 h 437240"/>
              <a:gd name="connsiteX10" fmla="*/ 1035716 w 1565290"/>
              <a:gd name="connsiteY10" fmla="*/ 272153 h 437240"/>
              <a:gd name="connsiteX11" fmla="*/ 1157565 w 1565290"/>
              <a:gd name="connsiteY11" fmla="*/ 70657 h 437240"/>
              <a:gd name="connsiteX12" fmla="*/ 1373144 w 1565290"/>
              <a:gd name="connsiteY12" fmla="*/ 244037 h 437240"/>
              <a:gd name="connsiteX13" fmla="*/ 1415322 w 1565290"/>
              <a:gd name="connsiteY13" fmla="*/ 436160 h 437240"/>
              <a:gd name="connsiteX14" fmla="*/ 1471560 w 1565290"/>
              <a:gd name="connsiteY14" fmla="*/ 323698 h 437240"/>
              <a:gd name="connsiteX15" fmla="*/ 1541858 w 1565290"/>
              <a:gd name="connsiteY15" fmla="*/ 361185 h 437240"/>
              <a:gd name="connsiteX16" fmla="*/ 1565290 w 1565290"/>
              <a:gd name="connsiteY16" fmla="*/ 248723 h 43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65290" h="437240">
                <a:moveTo>
                  <a:pt x="0" y="178434"/>
                </a:moveTo>
                <a:cubicBezTo>
                  <a:pt x="82404" y="102678"/>
                  <a:pt x="164809" y="26922"/>
                  <a:pt x="224952" y="23798"/>
                </a:cubicBezTo>
                <a:cubicBezTo>
                  <a:pt x="285096" y="20674"/>
                  <a:pt x="327275" y="153442"/>
                  <a:pt x="360861" y="159690"/>
                </a:cubicBezTo>
                <a:cubicBezTo>
                  <a:pt x="394447" y="165938"/>
                  <a:pt x="405382" y="53475"/>
                  <a:pt x="426471" y="61285"/>
                </a:cubicBezTo>
                <a:cubicBezTo>
                  <a:pt x="447560" y="69095"/>
                  <a:pt x="458496" y="198739"/>
                  <a:pt x="487396" y="206549"/>
                </a:cubicBezTo>
                <a:cubicBezTo>
                  <a:pt x="516296" y="214359"/>
                  <a:pt x="570191" y="86277"/>
                  <a:pt x="599872" y="108145"/>
                </a:cubicBezTo>
                <a:cubicBezTo>
                  <a:pt x="629553" y="130013"/>
                  <a:pt x="639707" y="311983"/>
                  <a:pt x="665483" y="337756"/>
                </a:cubicBezTo>
                <a:cubicBezTo>
                  <a:pt x="691259" y="363529"/>
                  <a:pt x="726407" y="262000"/>
                  <a:pt x="754526" y="262781"/>
                </a:cubicBezTo>
                <a:cubicBezTo>
                  <a:pt x="782645" y="263562"/>
                  <a:pt x="806078" y="386177"/>
                  <a:pt x="834197" y="342442"/>
                </a:cubicBezTo>
                <a:cubicBezTo>
                  <a:pt x="862316" y="298707"/>
                  <a:pt x="889654" y="12083"/>
                  <a:pt x="923240" y="368"/>
                </a:cubicBezTo>
                <a:cubicBezTo>
                  <a:pt x="956826" y="-11347"/>
                  <a:pt x="996662" y="260438"/>
                  <a:pt x="1035716" y="272153"/>
                </a:cubicBezTo>
                <a:cubicBezTo>
                  <a:pt x="1074770" y="283868"/>
                  <a:pt x="1101327" y="75343"/>
                  <a:pt x="1157565" y="70657"/>
                </a:cubicBezTo>
                <a:cubicBezTo>
                  <a:pt x="1213803" y="65971"/>
                  <a:pt x="1330185" y="183120"/>
                  <a:pt x="1373144" y="244037"/>
                </a:cubicBezTo>
                <a:cubicBezTo>
                  <a:pt x="1416103" y="304954"/>
                  <a:pt x="1398919" y="422883"/>
                  <a:pt x="1415322" y="436160"/>
                </a:cubicBezTo>
                <a:cubicBezTo>
                  <a:pt x="1431725" y="449437"/>
                  <a:pt x="1450471" y="336194"/>
                  <a:pt x="1471560" y="323698"/>
                </a:cubicBezTo>
                <a:cubicBezTo>
                  <a:pt x="1492649" y="311202"/>
                  <a:pt x="1526236" y="373681"/>
                  <a:pt x="1541858" y="361185"/>
                </a:cubicBezTo>
                <a:cubicBezTo>
                  <a:pt x="1557480" y="348689"/>
                  <a:pt x="1565290" y="248723"/>
                  <a:pt x="1565290" y="248723"/>
                </a:cubicBezTo>
              </a:path>
            </a:pathLst>
          </a:custGeom>
          <a:ln w="7620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8853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6200000">
            <a:off x="-2575734" y="2240414"/>
            <a:ext cx="6080982" cy="699388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Quality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798830" y="364891"/>
            <a:ext cx="0" cy="42944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5264" y="4013756"/>
            <a:ext cx="842408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reeform 2"/>
          <p:cNvSpPr/>
          <p:nvPr/>
        </p:nvSpPr>
        <p:spPr>
          <a:xfrm>
            <a:off x="922818" y="1023220"/>
            <a:ext cx="4190090" cy="1391112"/>
          </a:xfrm>
          <a:custGeom>
            <a:avLst/>
            <a:gdLst>
              <a:gd name="connsiteX0" fmla="*/ 0 w 1592380"/>
              <a:gd name="connsiteY0" fmla="*/ 393740 h 469715"/>
              <a:gd name="connsiteX1" fmla="*/ 199047 w 1592380"/>
              <a:gd name="connsiteY1" fmla="*/ 43077 h 469715"/>
              <a:gd name="connsiteX2" fmla="*/ 341224 w 1592380"/>
              <a:gd name="connsiteY2" fmla="*/ 128374 h 469715"/>
              <a:gd name="connsiteX3" fmla="*/ 464444 w 1592380"/>
              <a:gd name="connsiteY3" fmla="*/ 5168 h 469715"/>
              <a:gd name="connsiteX4" fmla="*/ 559228 w 1592380"/>
              <a:gd name="connsiteY4" fmla="*/ 336875 h 469715"/>
              <a:gd name="connsiteX5" fmla="*/ 777233 w 1592380"/>
              <a:gd name="connsiteY5" fmla="*/ 204192 h 469715"/>
              <a:gd name="connsiteX6" fmla="*/ 966802 w 1592380"/>
              <a:gd name="connsiteY6" fmla="*/ 355830 h 469715"/>
              <a:gd name="connsiteX7" fmla="*/ 1156371 w 1592380"/>
              <a:gd name="connsiteY7" fmla="*/ 24123 h 469715"/>
              <a:gd name="connsiteX8" fmla="*/ 1374375 w 1592380"/>
              <a:gd name="connsiteY8" fmla="*/ 137851 h 469715"/>
              <a:gd name="connsiteX9" fmla="*/ 1469160 w 1592380"/>
              <a:gd name="connsiteY9" fmla="*/ 469558 h 469715"/>
              <a:gd name="connsiteX10" fmla="*/ 1592380 w 1592380"/>
              <a:gd name="connsiteY10" fmla="*/ 185238 h 469715"/>
              <a:gd name="connsiteX11" fmla="*/ 1592380 w 1592380"/>
              <a:gd name="connsiteY11" fmla="*/ 185238 h 46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92380" h="469715">
                <a:moveTo>
                  <a:pt x="0" y="393740"/>
                </a:moveTo>
                <a:cubicBezTo>
                  <a:pt x="71088" y="240522"/>
                  <a:pt x="142176" y="87305"/>
                  <a:pt x="199047" y="43077"/>
                </a:cubicBezTo>
                <a:cubicBezTo>
                  <a:pt x="255918" y="-1151"/>
                  <a:pt x="296991" y="134692"/>
                  <a:pt x="341224" y="128374"/>
                </a:cubicBezTo>
                <a:cubicBezTo>
                  <a:pt x="385457" y="122056"/>
                  <a:pt x="428110" y="-29582"/>
                  <a:pt x="464444" y="5168"/>
                </a:cubicBezTo>
                <a:cubicBezTo>
                  <a:pt x="500778" y="39918"/>
                  <a:pt x="507097" y="303704"/>
                  <a:pt x="559228" y="336875"/>
                </a:cubicBezTo>
                <a:cubicBezTo>
                  <a:pt x="611360" y="370046"/>
                  <a:pt x="709304" y="201033"/>
                  <a:pt x="777233" y="204192"/>
                </a:cubicBezTo>
                <a:cubicBezTo>
                  <a:pt x="845162" y="207351"/>
                  <a:pt x="903612" y="385841"/>
                  <a:pt x="966802" y="355830"/>
                </a:cubicBezTo>
                <a:cubicBezTo>
                  <a:pt x="1029992" y="325819"/>
                  <a:pt x="1088442" y="60453"/>
                  <a:pt x="1156371" y="24123"/>
                </a:cubicBezTo>
                <a:cubicBezTo>
                  <a:pt x="1224300" y="-12207"/>
                  <a:pt x="1322243" y="63612"/>
                  <a:pt x="1374375" y="137851"/>
                </a:cubicBezTo>
                <a:cubicBezTo>
                  <a:pt x="1426507" y="212090"/>
                  <a:pt x="1432826" y="461660"/>
                  <a:pt x="1469160" y="469558"/>
                </a:cubicBezTo>
                <a:cubicBezTo>
                  <a:pt x="1505494" y="477456"/>
                  <a:pt x="1592380" y="185238"/>
                  <a:pt x="1592380" y="185238"/>
                </a:cubicBezTo>
                <a:lnTo>
                  <a:pt x="1592380" y="185238"/>
                </a:lnTo>
              </a:path>
            </a:pathLst>
          </a:custGeom>
          <a:ln>
            <a:solidFill>
              <a:srgbClr val="FF6600">
                <a:alpha val="2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741152" y="252630"/>
            <a:ext cx="5402848" cy="1268774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Our </a:t>
            </a:r>
            <a:r>
              <a:rPr lang="en-US" sz="4400" dirty="0">
                <a:latin typeface="Futura"/>
                <a:cs typeface="Futura"/>
              </a:rPr>
              <a:t>BEST</a:t>
            </a:r>
          </a:p>
          <a:p>
            <a:pPr algn="ctr"/>
            <a:r>
              <a:rPr lang="en-US" sz="2200" b="1" dirty="0">
                <a:latin typeface="News Gothic MT"/>
                <a:cs typeface="News Gothic MT"/>
              </a:rPr>
              <a:t>         Makes it into the work</a:t>
            </a:r>
            <a:endParaRPr lang="en-US" sz="2900" b="1" dirty="0">
              <a:latin typeface="News Gothic MT"/>
              <a:cs typeface="News Gothic MT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947762" y="868893"/>
            <a:ext cx="4183627" cy="2360038"/>
          </a:xfrm>
          <a:custGeom>
            <a:avLst/>
            <a:gdLst>
              <a:gd name="connsiteX0" fmla="*/ 0 w 1592309"/>
              <a:gd name="connsiteY0" fmla="*/ 171005 h 796877"/>
              <a:gd name="connsiteX1" fmla="*/ 208526 w 1592309"/>
              <a:gd name="connsiteY1" fmla="*/ 19368 h 796877"/>
              <a:gd name="connsiteX2" fmla="*/ 331746 w 1592309"/>
              <a:gd name="connsiteY2" fmla="*/ 57277 h 796877"/>
              <a:gd name="connsiteX3" fmla="*/ 426531 w 1592309"/>
              <a:gd name="connsiteY3" fmla="*/ 237347 h 796877"/>
              <a:gd name="connsiteX4" fmla="*/ 635056 w 1592309"/>
              <a:gd name="connsiteY4" fmla="*/ 114141 h 796877"/>
              <a:gd name="connsiteX5" fmla="*/ 739319 w 1592309"/>
              <a:gd name="connsiteY5" fmla="*/ 796511 h 796877"/>
              <a:gd name="connsiteX6" fmla="*/ 919410 w 1592309"/>
              <a:gd name="connsiteY6" fmla="*/ 9890 h 796877"/>
              <a:gd name="connsiteX7" fmla="*/ 1080544 w 1592309"/>
              <a:gd name="connsiteY7" fmla="*/ 351075 h 796877"/>
              <a:gd name="connsiteX8" fmla="*/ 1222721 w 1592309"/>
              <a:gd name="connsiteY8" fmla="*/ 303688 h 796877"/>
              <a:gd name="connsiteX9" fmla="*/ 1345940 w 1592309"/>
              <a:gd name="connsiteY9" fmla="*/ 569054 h 796877"/>
              <a:gd name="connsiteX10" fmla="*/ 1469160 w 1592309"/>
              <a:gd name="connsiteY10" fmla="*/ 322643 h 796877"/>
              <a:gd name="connsiteX11" fmla="*/ 1573423 w 1592309"/>
              <a:gd name="connsiteY11" fmla="*/ 332120 h 796877"/>
              <a:gd name="connsiteX0" fmla="*/ 0 w 1607280"/>
              <a:gd name="connsiteY0" fmla="*/ 171005 h 796877"/>
              <a:gd name="connsiteX1" fmla="*/ 208526 w 1607280"/>
              <a:gd name="connsiteY1" fmla="*/ 19368 h 796877"/>
              <a:gd name="connsiteX2" fmla="*/ 331746 w 1607280"/>
              <a:gd name="connsiteY2" fmla="*/ 57277 h 796877"/>
              <a:gd name="connsiteX3" fmla="*/ 426531 w 1607280"/>
              <a:gd name="connsiteY3" fmla="*/ 237347 h 796877"/>
              <a:gd name="connsiteX4" fmla="*/ 635056 w 1607280"/>
              <a:gd name="connsiteY4" fmla="*/ 114141 h 796877"/>
              <a:gd name="connsiteX5" fmla="*/ 739319 w 1607280"/>
              <a:gd name="connsiteY5" fmla="*/ 796511 h 796877"/>
              <a:gd name="connsiteX6" fmla="*/ 919410 w 1607280"/>
              <a:gd name="connsiteY6" fmla="*/ 9890 h 796877"/>
              <a:gd name="connsiteX7" fmla="*/ 1080544 w 1607280"/>
              <a:gd name="connsiteY7" fmla="*/ 351075 h 796877"/>
              <a:gd name="connsiteX8" fmla="*/ 1222721 w 1607280"/>
              <a:gd name="connsiteY8" fmla="*/ 303688 h 796877"/>
              <a:gd name="connsiteX9" fmla="*/ 1345940 w 1607280"/>
              <a:gd name="connsiteY9" fmla="*/ 569054 h 796877"/>
              <a:gd name="connsiteX10" fmla="*/ 1469160 w 1607280"/>
              <a:gd name="connsiteY10" fmla="*/ 322643 h 796877"/>
              <a:gd name="connsiteX11" fmla="*/ 1589924 w 1607280"/>
              <a:gd name="connsiteY11" fmla="*/ 349987 h 796877"/>
              <a:gd name="connsiteX0" fmla="*/ 0 w 1589924"/>
              <a:gd name="connsiteY0" fmla="*/ 171005 h 796877"/>
              <a:gd name="connsiteX1" fmla="*/ 208526 w 1589924"/>
              <a:gd name="connsiteY1" fmla="*/ 19368 h 796877"/>
              <a:gd name="connsiteX2" fmla="*/ 331746 w 1589924"/>
              <a:gd name="connsiteY2" fmla="*/ 57277 h 796877"/>
              <a:gd name="connsiteX3" fmla="*/ 426531 w 1589924"/>
              <a:gd name="connsiteY3" fmla="*/ 237347 h 796877"/>
              <a:gd name="connsiteX4" fmla="*/ 635056 w 1589924"/>
              <a:gd name="connsiteY4" fmla="*/ 114141 h 796877"/>
              <a:gd name="connsiteX5" fmla="*/ 739319 w 1589924"/>
              <a:gd name="connsiteY5" fmla="*/ 796511 h 796877"/>
              <a:gd name="connsiteX6" fmla="*/ 919410 w 1589924"/>
              <a:gd name="connsiteY6" fmla="*/ 9890 h 796877"/>
              <a:gd name="connsiteX7" fmla="*/ 1080544 w 1589924"/>
              <a:gd name="connsiteY7" fmla="*/ 351075 h 796877"/>
              <a:gd name="connsiteX8" fmla="*/ 1222721 w 1589924"/>
              <a:gd name="connsiteY8" fmla="*/ 303688 h 796877"/>
              <a:gd name="connsiteX9" fmla="*/ 1345940 w 1589924"/>
              <a:gd name="connsiteY9" fmla="*/ 569054 h 796877"/>
              <a:gd name="connsiteX10" fmla="*/ 1469160 w 1589924"/>
              <a:gd name="connsiteY10" fmla="*/ 322643 h 796877"/>
              <a:gd name="connsiteX11" fmla="*/ 1589924 w 1589924"/>
              <a:gd name="connsiteY11" fmla="*/ 349987 h 79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89924" h="796877">
                <a:moveTo>
                  <a:pt x="0" y="171005"/>
                </a:moveTo>
                <a:cubicBezTo>
                  <a:pt x="76617" y="104664"/>
                  <a:pt x="153235" y="38323"/>
                  <a:pt x="208526" y="19368"/>
                </a:cubicBezTo>
                <a:cubicBezTo>
                  <a:pt x="263817" y="413"/>
                  <a:pt x="295412" y="20947"/>
                  <a:pt x="331746" y="57277"/>
                </a:cubicBezTo>
                <a:cubicBezTo>
                  <a:pt x="368080" y="93607"/>
                  <a:pt x="375979" y="227870"/>
                  <a:pt x="426531" y="237347"/>
                </a:cubicBezTo>
                <a:cubicBezTo>
                  <a:pt x="477083" y="246824"/>
                  <a:pt x="582925" y="20947"/>
                  <a:pt x="635056" y="114141"/>
                </a:cubicBezTo>
                <a:cubicBezTo>
                  <a:pt x="687187" y="207335"/>
                  <a:pt x="691927" y="813886"/>
                  <a:pt x="739319" y="796511"/>
                </a:cubicBezTo>
                <a:cubicBezTo>
                  <a:pt x="786711" y="779136"/>
                  <a:pt x="862539" y="84129"/>
                  <a:pt x="919410" y="9890"/>
                </a:cubicBezTo>
                <a:cubicBezTo>
                  <a:pt x="976281" y="-64349"/>
                  <a:pt x="1029992" y="302109"/>
                  <a:pt x="1080544" y="351075"/>
                </a:cubicBezTo>
                <a:cubicBezTo>
                  <a:pt x="1131096" y="400041"/>
                  <a:pt x="1178489" y="267358"/>
                  <a:pt x="1222721" y="303688"/>
                </a:cubicBezTo>
                <a:cubicBezTo>
                  <a:pt x="1266953" y="340018"/>
                  <a:pt x="1304867" y="565895"/>
                  <a:pt x="1345940" y="569054"/>
                </a:cubicBezTo>
                <a:cubicBezTo>
                  <a:pt x="1387013" y="572213"/>
                  <a:pt x="1431246" y="362132"/>
                  <a:pt x="1469160" y="322643"/>
                </a:cubicBezTo>
                <a:cubicBezTo>
                  <a:pt x="1507074" y="283154"/>
                  <a:pt x="1552658" y="340798"/>
                  <a:pt x="1589924" y="349987"/>
                </a:cubicBezTo>
              </a:path>
            </a:pathLst>
          </a:custGeom>
          <a:ln>
            <a:solidFill>
              <a:srgbClr val="0000FF">
                <a:alpha val="2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974210" y="803829"/>
            <a:ext cx="4118807" cy="1294934"/>
          </a:xfrm>
          <a:custGeom>
            <a:avLst/>
            <a:gdLst>
              <a:gd name="connsiteX0" fmla="*/ 0 w 1565290"/>
              <a:gd name="connsiteY0" fmla="*/ 178434 h 437240"/>
              <a:gd name="connsiteX1" fmla="*/ 224952 w 1565290"/>
              <a:gd name="connsiteY1" fmla="*/ 23798 h 437240"/>
              <a:gd name="connsiteX2" fmla="*/ 360861 w 1565290"/>
              <a:gd name="connsiteY2" fmla="*/ 159690 h 437240"/>
              <a:gd name="connsiteX3" fmla="*/ 426471 w 1565290"/>
              <a:gd name="connsiteY3" fmla="*/ 61285 h 437240"/>
              <a:gd name="connsiteX4" fmla="*/ 487396 w 1565290"/>
              <a:gd name="connsiteY4" fmla="*/ 206549 h 437240"/>
              <a:gd name="connsiteX5" fmla="*/ 599872 w 1565290"/>
              <a:gd name="connsiteY5" fmla="*/ 108145 h 437240"/>
              <a:gd name="connsiteX6" fmla="*/ 665483 w 1565290"/>
              <a:gd name="connsiteY6" fmla="*/ 337756 h 437240"/>
              <a:gd name="connsiteX7" fmla="*/ 754526 w 1565290"/>
              <a:gd name="connsiteY7" fmla="*/ 262781 h 437240"/>
              <a:gd name="connsiteX8" fmla="*/ 834197 w 1565290"/>
              <a:gd name="connsiteY8" fmla="*/ 342442 h 437240"/>
              <a:gd name="connsiteX9" fmla="*/ 923240 w 1565290"/>
              <a:gd name="connsiteY9" fmla="*/ 368 h 437240"/>
              <a:gd name="connsiteX10" fmla="*/ 1035716 w 1565290"/>
              <a:gd name="connsiteY10" fmla="*/ 272153 h 437240"/>
              <a:gd name="connsiteX11" fmla="*/ 1157565 w 1565290"/>
              <a:gd name="connsiteY11" fmla="*/ 70657 h 437240"/>
              <a:gd name="connsiteX12" fmla="*/ 1373144 w 1565290"/>
              <a:gd name="connsiteY12" fmla="*/ 244037 h 437240"/>
              <a:gd name="connsiteX13" fmla="*/ 1415322 w 1565290"/>
              <a:gd name="connsiteY13" fmla="*/ 436160 h 437240"/>
              <a:gd name="connsiteX14" fmla="*/ 1471560 w 1565290"/>
              <a:gd name="connsiteY14" fmla="*/ 323698 h 437240"/>
              <a:gd name="connsiteX15" fmla="*/ 1541858 w 1565290"/>
              <a:gd name="connsiteY15" fmla="*/ 361185 h 437240"/>
              <a:gd name="connsiteX16" fmla="*/ 1565290 w 1565290"/>
              <a:gd name="connsiteY16" fmla="*/ 248723 h 43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65290" h="437240">
                <a:moveTo>
                  <a:pt x="0" y="178434"/>
                </a:moveTo>
                <a:cubicBezTo>
                  <a:pt x="82404" y="102678"/>
                  <a:pt x="164809" y="26922"/>
                  <a:pt x="224952" y="23798"/>
                </a:cubicBezTo>
                <a:cubicBezTo>
                  <a:pt x="285096" y="20674"/>
                  <a:pt x="327275" y="153442"/>
                  <a:pt x="360861" y="159690"/>
                </a:cubicBezTo>
                <a:cubicBezTo>
                  <a:pt x="394447" y="165938"/>
                  <a:pt x="405382" y="53475"/>
                  <a:pt x="426471" y="61285"/>
                </a:cubicBezTo>
                <a:cubicBezTo>
                  <a:pt x="447560" y="69095"/>
                  <a:pt x="458496" y="198739"/>
                  <a:pt x="487396" y="206549"/>
                </a:cubicBezTo>
                <a:cubicBezTo>
                  <a:pt x="516296" y="214359"/>
                  <a:pt x="570191" y="86277"/>
                  <a:pt x="599872" y="108145"/>
                </a:cubicBezTo>
                <a:cubicBezTo>
                  <a:pt x="629553" y="130013"/>
                  <a:pt x="639707" y="311983"/>
                  <a:pt x="665483" y="337756"/>
                </a:cubicBezTo>
                <a:cubicBezTo>
                  <a:pt x="691259" y="363529"/>
                  <a:pt x="726407" y="262000"/>
                  <a:pt x="754526" y="262781"/>
                </a:cubicBezTo>
                <a:cubicBezTo>
                  <a:pt x="782645" y="263562"/>
                  <a:pt x="806078" y="386177"/>
                  <a:pt x="834197" y="342442"/>
                </a:cubicBezTo>
                <a:cubicBezTo>
                  <a:pt x="862316" y="298707"/>
                  <a:pt x="889654" y="12083"/>
                  <a:pt x="923240" y="368"/>
                </a:cubicBezTo>
                <a:cubicBezTo>
                  <a:pt x="956826" y="-11347"/>
                  <a:pt x="996662" y="260438"/>
                  <a:pt x="1035716" y="272153"/>
                </a:cubicBezTo>
                <a:cubicBezTo>
                  <a:pt x="1074770" y="283868"/>
                  <a:pt x="1101327" y="75343"/>
                  <a:pt x="1157565" y="70657"/>
                </a:cubicBezTo>
                <a:cubicBezTo>
                  <a:pt x="1213803" y="65971"/>
                  <a:pt x="1330185" y="183120"/>
                  <a:pt x="1373144" y="244037"/>
                </a:cubicBezTo>
                <a:cubicBezTo>
                  <a:pt x="1416103" y="304954"/>
                  <a:pt x="1398919" y="422883"/>
                  <a:pt x="1415322" y="436160"/>
                </a:cubicBezTo>
                <a:cubicBezTo>
                  <a:pt x="1431725" y="449437"/>
                  <a:pt x="1450471" y="336194"/>
                  <a:pt x="1471560" y="323698"/>
                </a:cubicBezTo>
                <a:cubicBezTo>
                  <a:pt x="1492649" y="311202"/>
                  <a:pt x="1526236" y="373681"/>
                  <a:pt x="1541858" y="361185"/>
                </a:cubicBezTo>
                <a:cubicBezTo>
                  <a:pt x="1557480" y="348689"/>
                  <a:pt x="1565290" y="248723"/>
                  <a:pt x="1565290" y="248723"/>
                </a:cubicBezTo>
              </a:path>
            </a:pathLst>
          </a:custGeom>
          <a:ln w="7620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8638391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6269" y="729771"/>
            <a:ext cx="9107732" cy="1715051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6600" dirty="0">
                <a:latin typeface="Futura"/>
                <a:cs typeface="Futura"/>
              </a:rPr>
              <a:t>Mobbing</a:t>
            </a:r>
          </a:p>
          <a:p>
            <a:pPr algn="ctr"/>
            <a:endParaRPr lang="en-US" sz="2900" b="1" dirty="0" err="1">
              <a:solidFill>
                <a:schemeClr val="tx1">
                  <a:lumMod val="50000"/>
                  <a:lumOff val="50000"/>
                </a:schemeClr>
              </a:solidFill>
              <a:latin typeface="News Gothic MT"/>
              <a:cs typeface="News Gothic MT"/>
            </a:endParaRPr>
          </a:p>
        </p:txBody>
      </p:sp>
    </p:spTree>
    <p:extLst>
      <p:ext uri="{BB962C8B-B14F-4D97-AF65-F5344CB8AC3E}">
        <p14:creationId xmlns:p14="http://schemas.microsoft.com/office/powerpoint/2010/main" val="1231864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ubTitle" idx="4294967295"/>
          </p:nvPr>
        </p:nvSpPr>
        <p:spPr>
          <a:xfrm>
            <a:off x="930900" y="3100679"/>
            <a:ext cx="7282200" cy="17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000" i="1" dirty="0"/>
              <a:t>How does reason work?</a:t>
            </a:r>
            <a:endParaRPr sz="1800" b="1" i="1"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26" name="Picture 2" descr="Brain 512758 960 720">
            <a:extLst>
              <a:ext uri="{FF2B5EF4-FFF2-40B4-BE49-F238E27FC236}">
                <a16:creationId xmlns:a16="http://schemas.microsoft.com/office/drawing/2014/main" id="{DF7548FB-CF59-38E6-3124-855A519FD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474" y="479786"/>
            <a:ext cx="3348506" cy="2406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6200000">
            <a:off x="-2575734" y="2240414"/>
            <a:ext cx="6080982" cy="699388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Quality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798830" y="364891"/>
            <a:ext cx="0" cy="42944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5264" y="4013756"/>
            <a:ext cx="842408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reeform 2"/>
          <p:cNvSpPr/>
          <p:nvPr/>
        </p:nvSpPr>
        <p:spPr>
          <a:xfrm>
            <a:off x="922818" y="1023220"/>
            <a:ext cx="4190090" cy="1391112"/>
          </a:xfrm>
          <a:custGeom>
            <a:avLst/>
            <a:gdLst>
              <a:gd name="connsiteX0" fmla="*/ 0 w 1592380"/>
              <a:gd name="connsiteY0" fmla="*/ 393740 h 469715"/>
              <a:gd name="connsiteX1" fmla="*/ 199047 w 1592380"/>
              <a:gd name="connsiteY1" fmla="*/ 43077 h 469715"/>
              <a:gd name="connsiteX2" fmla="*/ 341224 w 1592380"/>
              <a:gd name="connsiteY2" fmla="*/ 128374 h 469715"/>
              <a:gd name="connsiteX3" fmla="*/ 464444 w 1592380"/>
              <a:gd name="connsiteY3" fmla="*/ 5168 h 469715"/>
              <a:gd name="connsiteX4" fmla="*/ 559228 w 1592380"/>
              <a:gd name="connsiteY4" fmla="*/ 336875 h 469715"/>
              <a:gd name="connsiteX5" fmla="*/ 777233 w 1592380"/>
              <a:gd name="connsiteY5" fmla="*/ 204192 h 469715"/>
              <a:gd name="connsiteX6" fmla="*/ 966802 w 1592380"/>
              <a:gd name="connsiteY6" fmla="*/ 355830 h 469715"/>
              <a:gd name="connsiteX7" fmla="*/ 1156371 w 1592380"/>
              <a:gd name="connsiteY7" fmla="*/ 24123 h 469715"/>
              <a:gd name="connsiteX8" fmla="*/ 1374375 w 1592380"/>
              <a:gd name="connsiteY8" fmla="*/ 137851 h 469715"/>
              <a:gd name="connsiteX9" fmla="*/ 1469160 w 1592380"/>
              <a:gd name="connsiteY9" fmla="*/ 469558 h 469715"/>
              <a:gd name="connsiteX10" fmla="*/ 1592380 w 1592380"/>
              <a:gd name="connsiteY10" fmla="*/ 185238 h 469715"/>
              <a:gd name="connsiteX11" fmla="*/ 1592380 w 1592380"/>
              <a:gd name="connsiteY11" fmla="*/ 185238 h 46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92380" h="469715">
                <a:moveTo>
                  <a:pt x="0" y="393740"/>
                </a:moveTo>
                <a:cubicBezTo>
                  <a:pt x="71088" y="240522"/>
                  <a:pt x="142176" y="87305"/>
                  <a:pt x="199047" y="43077"/>
                </a:cubicBezTo>
                <a:cubicBezTo>
                  <a:pt x="255918" y="-1151"/>
                  <a:pt x="296991" y="134692"/>
                  <a:pt x="341224" y="128374"/>
                </a:cubicBezTo>
                <a:cubicBezTo>
                  <a:pt x="385457" y="122056"/>
                  <a:pt x="428110" y="-29582"/>
                  <a:pt x="464444" y="5168"/>
                </a:cubicBezTo>
                <a:cubicBezTo>
                  <a:pt x="500778" y="39918"/>
                  <a:pt x="507097" y="303704"/>
                  <a:pt x="559228" y="336875"/>
                </a:cubicBezTo>
                <a:cubicBezTo>
                  <a:pt x="611360" y="370046"/>
                  <a:pt x="709304" y="201033"/>
                  <a:pt x="777233" y="204192"/>
                </a:cubicBezTo>
                <a:cubicBezTo>
                  <a:pt x="845162" y="207351"/>
                  <a:pt x="903612" y="385841"/>
                  <a:pt x="966802" y="355830"/>
                </a:cubicBezTo>
                <a:cubicBezTo>
                  <a:pt x="1029992" y="325819"/>
                  <a:pt x="1088442" y="60453"/>
                  <a:pt x="1156371" y="24123"/>
                </a:cubicBezTo>
                <a:cubicBezTo>
                  <a:pt x="1224300" y="-12207"/>
                  <a:pt x="1322243" y="63612"/>
                  <a:pt x="1374375" y="137851"/>
                </a:cubicBezTo>
                <a:cubicBezTo>
                  <a:pt x="1426507" y="212090"/>
                  <a:pt x="1432826" y="461660"/>
                  <a:pt x="1469160" y="469558"/>
                </a:cubicBezTo>
                <a:cubicBezTo>
                  <a:pt x="1505494" y="477456"/>
                  <a:pt x="1592380" y="185238"/>
                  <a:pt x="1592380" y="185238"/>
                </a:cubicBezTo>
                <a:lnTo>
                  <a:pt x="1592380" y="185238"/>
                </a:ln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998874" y="847615"/>
            <a:ext cx="4205131" cy="2016764"/>
          </a:xfrm>
          <a:custGeom>
            <a:avLst/>
            <a:gdLst>
              <a:gd name="connsiteX0" fmla="*/ 0 w 1598096"/>
              <a:gd name="connsiteY0" fmla="*/ 524467 h 680969"/>
              <a:gd name="connsiteX1" fmla="*/ 164028 w 1598096"/>
              <a:gd name="connsiteY1" fmla="*/ 679103 h 680969"/>
              <a:gd name="connsiteX2" fmla="*/ 342115 w 1598096"/>
              <a:gd name="connsiteY2" fmla="*/ 430748 h 680969"/>
              <a:gd name="connsiteX3" fmla="*/ 581126 w 1598096"/>
              <a:gd name="connsiteY3" fmla="*/ 505723 h 680969"/>
              <a:gd name="connsiteX4" fmla="*/ 684229 w 1598096"/>
              <a:gd name="connsiteY4" fmla="*/ 4328 h 680969"/>
              <a:gd name="connsiteX5" fmla="*/ 941986 w 1598096"/>
              <a:gd name="connsiteY5" fmla="*/ 252683 h 680969"/>
              <a:gd name="connsiteX6" fmla="*/ 1035716 w 1598096"/>
              <a:gd name="connsiteY6" fmla="*/ 69931 h 680969"/>
              <a:gd name="connsiteX7" fmla="*/ 1213803 w 1598096"/>
              <a:gd name="connsiteY7" fmla="*/ 257369 h 680969"/>
              <a:gd name="connsiteX8" fmla="*/ 1598096 w 1598096"/>
              <a:gd name="connsiteY8" fmla="*/ 18386 h 680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8096" h="680969">
                <a:moveTo>
                  <a:pt x="0" y="524467"/>
                </a:moveTo>
                <a:cubicBezTo>
                  <a:pt x="53504" y="609595"/>
                  <a:pt x="107009" y="694723"/>
                  <a:pt x="164028" y="679103"/>
                </a:cubicBezTo>
                <a:cubicBezTo>
                  <a:pt x="221047" y="663483"/>
                  <a:pt x="272599" y="459645"/>
                  <a:pt x="342115" y="430748"/>
                </a:cubicBezTo>
                <a:cubicBezTo>
                  <a:pt x="411631" y="401851"/>
                  <a:pt x="524107" y="576793"/>
                  <a:pt x="581126" y="505723"/>
                </a:cubicBezTo>
                <a:cubicBezTo>
                  <a:pt x="638145" y="434653"/>
                  <a:pt x="624086" y="46501"/>
                  <a:pt x="684229" y="4328"/>
                </a:cubicBezTo>
                <a:cubicBezTo>
                  <a:pt x="744372" y="-37845"/>
                  <a:pt x="883405" y="241749"/>
                  <a:pt x="941986" y="252683"/>
                </a:cubicBezTo>
                <a:cubicBezTo>
                  <a:pt x="1000567" y="263617"/>
                  <a:pt x="990413" y="69150"/>
                  <a:pt x="1035716" y="69931"/>
                </a:cubicBezTo>
                <a:cubicBezTo>
                  <a:pt x="1081019" y="70712"/>
                  <a:pt x="1120073" y="265960"/>
                  <a:pt x="1213803" y="257369"/>
                </a:cubicBezTo>
                <a:cubicBezTo>
                  <a:pt x="1307533" y="248778"/>
                  <a:pt x="1524674" y="44940"/>
                  <a:pt x="1598096" y="18386"/>
                </a:cubicBez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974208" y="782966"/>
            <a:ext cx="4168134" cy="2702187"/>
          </a:xfrm>
          <a:custGeom>
            <a:avLst/>
            <a:gdLst>
              <a:gd name="connsiteX0" fmla="*/ 0 w 1584036"/>
              <a:gd name="connsiteY0" fmla="*/ 63645 h 912405"/>
              <a:gd name="connsiteX1" fmla="*/ 84357 w 1584036"/>
              <a:gd name="connsiteY1" fmla="*/ 12099 h 912405"/>
              <a:gd name="connsiteX2" fmla="*/ 248385 w 1584036"/>
              <a:gd name="connsiteY2" fmla="*/ 265140 h 912405"/>
              <a:gd name="connsiteX3" fmla="*/ 318682 w 1584036"/>
              <a:gd name="connsiteY3" fmla="*/ 686874 h 912405"/>
              <a:gd name="connsiteX4" fmla="*/ 487396 w 1584036"/>
              <a:gd name="connsiteY4" fmla="*/ 883683 h 912405"/>
              <a:gd name="connsiteX5" fmla="*/ 501455 w 1584036"/>
              <a:gd name="connsiteY5" fmla="*/ 73016 h 912405"/>
              <a:gd name="connsiteX6" fmla="*/ 618618 w 1584036"/>
              <a:gd name="connsiteY6" fmla="*/ 63645 h 912405"/>
              <a:gd name="connsiteX7" fmla="*/ 777959 w 1584036"/>
              <a:gd name="connsiteY7" fmla="*/ 260454 h 912405"/>
              <a:gd name="connsiteX8" fmla="*/ 965419 w 1584036"/>
              <a:gd name="connsiteY8" fmla="*/ 316685 h 912405"/>
              <a:gd name="connsiteX9" fmla="*/ 1157565 w 1584036"/>
              <a:gd name="connsiteY9" fmla="*/ 649387 h 912405"/>
              <a:gd name="connsiteX10" fmla="*/ 1396576 w 1584036"/>
              <a:gd name="connsiteY10" fmla="*/ 40215 h 912405"/>
              <a:gd name="connsiteX11" fmla="*/ 1546544 w 1584036"/>
              <a:gd name="connsiteY11" fmla="*/ 321371 h 912405"/>
              <a:gd name="connsiteX12" fmla="*/ 1584036 w 1584036"/>
              <a:gd name="connsiteY12" fmla="*/ 344801 h 912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4036" h="912405">
                <a:moveTo>
                  <a:pt x="0" y="63645"/>
                </a:moveTo>
                <a:cubicBezTo>
                  <a:pt x="21480" y="21081"/>
                  <a:pt x="42960" y="-21483"/>
                  <a:pt x="84357" y="12099"/>
                </a:cubicBezTo>
                <a:cubicBezTo>
                  <a:pt x="125754" y="45681"/>
                  <a:pt x="209331" y="152678"/>
                  <a:pt x="248385" y="265140"/>
                </a:cubicBezTo>
                <a:cubicBezTo>
                  <a:pt x="287439" y="377603"/>
                  <a:pt x="278847" y="583784"/>
                  <a:pt x="318682" y="686874"/>
                </a:cubicBezTo>
                <a:cubicBezTo>
                  <a:pt x="358517" y="789965"/>
                  <a:pt x="456934" y="985993"/>
                  <a:pt x="487396" y="883683"/>
                </a:cubicBezTo>
                <a:cubicBezTo>
                  <a:pt x="517858" y="781373"/>
                  <a:pt x="479585" y="209689"/>
                  <a:pt x="501455" y="73016"/>
                </a:cubicBezTo>
                <a:cubicBezTo>
                  <a:pt x="523325" y="-63657"/>
                  <a:pt x="572534" y="32405"/>
                  <a:pt x="618618" y="63645"/>
                </a:cubicBezTo>
                <a:cubicBezTo>
                  <a:pt x="664702" y="94885"/>
                  <a:pt x="720159" y="218281"/>
                  <a:pt x="777959" y="260454"/>
                </a:cubicBezTo>
                <a:cubicBezTo>
                  <a:pt x="835759" y="302627"/>
                  <a:pt x="902151" y="251863"/>
                  <a:pt x="965419" y="316685"/>
                </a:cubicBezTo>
                <a:cubicBezTo>
                  <a:pt x="1028687" y="381507"/>
                  <a:pt x="1085706" y="695465"/>
                  <a:pt x="1157565" y="649387"/>
                </a:cubicBezTo>
                <a:cubicBezTo>
                  <a:pt x="1229424" y="603309"/>
                  <a:pt x="1331746" y="94884"/>
                  <a:pt x="1396576" y="40215"/>
                </a:cubicBezTo>
                <a:cubicBezTo>
                  <a:pt x="1461406" y="-14454"/>
                  <a:pt x="1515301" y="270607"/>
                  <a:pt x="1546544" y="321371"/>
                </a:cubicBezTo>
                <a:cubicBezTo>
                  <a:pt x="1577787" y="372135"/>
                  <a:pt x="1584036" y="344801"/>
                  <a:pt x="1584036" y="344801"/>
                </a:cubicBez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947762" y="868893"/>
            <a:ext cx="4183627" cy="2360038"/>
          </a:xfrm>
          <a:custGeom>
            <a:avLst/>
            <a:gdLst>
              <a:gd name="connsiteX0" fmla="*/ 0 w 1592309"/>
              <a:gd name="connsiteY0" fmla="*/ 171005 h 796877"/>
              <a:gd name="connsiteX1" fmla="*/ 208526 w 1592309"/>
              <a:gd name="connsiteY1" fmla="*/ 19368 h 796877"/>
              <a:gd name="connsiteX2" fmla="*/ 331746 w 1592309"/>
              <a:gd name="connsiteY2" fmla="*/ 57277 h 796877"/>
              <a:gd name="connsiteX3" fmla="*/ 426531 w 1592309"/>
              <a:gd name="connsiteY3" fmla="*/ 237347 h 796877"/>
              <a:gd name="connsiteX4" fmla="*/ 635056 w 1592309"/>
              <a:gd name="connsiteY4" fmla="*/ 114141 h 796877"/>
              <a:gd name="connsiteX5" fmla="*/ 739319 w 1592309"/>
              <a:gd name="connsiteY5" fmla="*/ 796511 h 796877"/>
              <a:gd name="connsiteX6" fmla="*/ 919410 w 1592309"/>
              <a:gd name="connsiteY6" fmla="*/ 9890 h 796877"/>
              <a:gd name="connsiteX7" fmla="*/ 1080544 w 1592309"/>
              <a:gd name="connsiteY7" fmla="*/ 351075 h 796877"/>
              <a:gd name="connsiteX8" fmla="*/ 1222721 w 1592309"/>
              <a:gd name="connsiteY8" fmla="*/ 303688 h 796877"/>
              <a:gd name="connsiteX9" fmla="*/ 1345940 w 1592309"/>
              <a:gd name="connsiteY9" fmla="*/ 569054 h 796877"/>
              <a:gd name="connsiteX10" fmla="*/ 1469160 w 1592309"/>
              <a:gd name="connsiteY10" fmla="*/ 322643 h 796877"/>
              <a:gd name="connsiteX11" fmla="*/ 1573423 w 1592309"/>
              <a:gd name="connsiteY11" fmla="*/ 332120 h 796877"/>
              <a:gd name="connsiteX0" fmla="*/ 0 w 1607280"/>
              <a:gd name="connsiteY0" fmla="*/ 171005 h 796877"/>
              <a:gd name="connsiteX1" fmla="*/ 208526 w 1607280"/>
              <a:gd name="connsiteY1" fmla="*/ 19368 h 796877"/>
              <a:gd name="connsiteX2" fmla="*/ 331746 w 1607280"/>
              <a:gd name="connsiteY2" fmla="*/ 57277 h 796877"/>
              <a:gd name="connsiteX3" fmla="*/ 426531 w 1607280"/>
              <a:gd name="connsiteY3" fmla="*/ 237347 h 796877"/>
              <a:gd name="connsiteX4" fmla="*/ 635056 w 1607280"/>
              <a:gd name="connsiteY4" fmla="*/ 114141 h 796877"/>
              <a:gd name="connsiteX5" fmla="*/ 739319 w 1607280"/>
              <a:gd name="connsiteY5" fmla="*/ 796511 h 796877"/>
              <a:gd name="connsiteX6" fmla="*/ 919410 w 1607280"/>
              <a:gd name="connsiteY6" fmla="*/ 9890 h 796877"/>
              <a:gd name="connsiteX7" fmla="*/ 1080544 w 1607280"/>
              <a:gd name="connsiteY7" fmla="*/ 351075 h 796877"/>
              <a:gd name="connsiteX8" fmla="*/ 1222721 w 1607280"/>
              <a:gd name="connsiteY8" fmla="*/ 303688 h 796877"/>
              <a:gd name="connsiteX9" fmla="*/ 1345940 w 1607280"/>
              <a:gd name="connsiteY9" fmla="*/ 569054 h 796877"/>
              <a:gd name="connsiteX10" fmla="*/ 1469160 w 1607280"/>
              <a:gd name="connsiteY10" fmla="*/ 322643 h 796877"/>
              <a:gd name="connsiteX11" fmla="*/ 1589924 w 1607280"/>
              <a:gd name="connsiteY11" fmla="*/ 349987 h 796877"/>
              <a:gd name="connsiteX0" fmla="*/ 0 w 1589924"/>
              <a:gd name="connsiteY0" fmla="*/ 171005 h 796877"/>
              <a:gd name="connsiteX1" fmla="*/ 208526 w 1589924"/>
              <a:gd name="connsiteY1" fmla="*/ 19368 h 796877"/>
              <a:gd name="connsiteX2" fmla="*/ 331746 w 1589924"/>
              <a:gd name="connsiteY2" fmla="*/ 57277 h 796877"/>
              <a:gd name="connsiteX3" fmla="*/ 426531 w 1589924"/>
              <a:gd name="connsiteY3" fmla="*/ 237347 h 796877"/>
              <a:gd name="connsiteX4" fmla="*/ 635056 w 1589924"/>
              <a:gd name="connsiteY4" fmla="*/ 114141 h 796877"/>
              <a:gd name="connsiteX5" fmla="*/ 739319 w 1589924"/>
              <a:gd name="connsiteY5" fmla="*/ 796511 h 796877"/>
              <a:gd name="connsiteX6" fmla="*/ 919410 w 1589924"/>
              <a:gd name="connsiteY6" fmla="*/ 9890 h 796877"/>
              <a:gd name="connsiteX7" fmla="*/ 1080544 w 1589924"/>
              <a:gd name="connsiteY7" fmla="*/ 351075 h 796877"/>
              <a:gd name="connsiteX8" fmla="*/ 1222721 w 1589924"/>
              <a:gd name="connsiteY8" fmla="*/ 303688 h 796877"/>
              <a:gd name="connsiteX9" fmla="*/ 1345940 w 1589924"/>
              <a:gd name="connsiteY9" fmla="*/ 569054 h 796877"/>
              <a:gd name="connsiteX10" fmla="*/ 1469160 w 1589924"/>
              <a:gd name="connsiteY10" fmla="*/ 322643 h 796877"/>
              <a:gd name="connsiteX11" fmla="*/ 1589924 w 1589924"/>
              <a:gd name="connsiteY11" fmla="*/ 349987 h 79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89924" h="796877">
                <a:moveTo>
                  <a:pt x="0" y="171005"/>
                </a:moveTo>
                <a:cubicBezTo>
                  <a:pt x="76617" y="104664"/>
                  <a:pt x="153235" y="38323"/>
                  <a:pt x="208526" y="19368"/>
                </a:cubicBezTo>
                <a:cubicBezTo>
                  <a:pt x="263817" y="413"/>
                  <a:pt x="295412" y="20947"/>
                  <a:pt x="331746" y="57277"/>
                </a:cubicBezTo>
                <a:cubicBezTo>
                  <a:pt x="368080" y="93607"/>
                  <a:pt x="375979" y="227870"/>
                  <a:pt x="426531" y="237347"/>
                </a:cubicBezTo>
                <a:cubicBezTo>
                  <a:pt x="477083" y="246824"/>
                  <a:pt x="582925" y="20947"/>
                  <a:pt x="635056" y="114141"/>
                </a:cubicBezTo>
                <a:cubicBezTo>
                  <a:pt x="687187" y="207335"/>
                  <a:pt x="691927" y="813886"/>
                  <a:pt x="739319" y="796511"/>
                </a:cubicBezTo>
                <a:cubicBezTo>
                  <a:pt x="786711" y="779136"/>
                  <a:pt x="862539" y="84129"/>
                  <a:pt x="919410" y="9890"/>
                </a:cubicBezTo>
                <a:cubicBezTo>
                  <a:pt x="976281" y="-64349"/>
                  <a:pt x="1029992" y="302109"/>
                  <a:pt x="1080544" y="351075"/>
                </a:cubicBezTo>
                <a:cubicBezTo>
                  <a:pt x="1131096" y="400041"/>
                  <a:pt x="1178489" y="267358"/>
                  <a:pt x="1222721" y="303688"/>
                </a:cubicBezTo>
                <a:cubicBezTo>
                  <a:pt x="1266953" y="340018"/>
                  <a:pt x="1304867" y="565895"/>
                  <a:pt x="1345940" y="569054"/>
                </a:cubicBezTo>
                <a:cubicBezTo>
                  <a:pt x="1387013" y="572213"/>
                  <a:pt x="1431246" y="362132"/>
                  <a:pt x="1469160" y="322643"/>
                </a:cubicBezTo>
                <a:cubicBezTo>
                  <a:pt x="1507074" y="283154"/>
                  <a:pt x="1552658" y="340798"/>
                  <a:pt x="1589924" y="349987"/>
                </a:cubicBez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45706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2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6200000">
            <a:off x="-2575734" y="2240414"/>
            <a:ext cx="6080982" cy="699388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Quality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798830" y="364891"/>
            <a:ext cx="0" cy="42944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5264" y="4013756"/>
            <a:ext cx="842408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reeform 2"/>
          <p:cNvSpPr/>
          <p:nvPr/>
        </p:nvSpPr>
        <p:spPr>
          <a:xfrm>
            <a:off x="922818" y="1023220"/>
            <a:ext cx="4190090" cy="1391112"/>
          </a:xfrm>
          <a:custGeom>
            <a:avLst/>
            <a:gdLst>
              <a:gd name="connsiteX0" fmla="*/ 0 w 1592380"/>
              <a:gd name="connsiteY0" fmla="*/ 393740 h 469715"/>
              <a:gd name="connsiteX1" fmla="*/ 199047 w 1592380"/>
              <a:gd name="connsiteY1" fmla="*/ 43077 h 469715"/>
              <a:gd name="connsiteX2" fmla="*/ 341224 w 1592380"/>
              <a:gd name="connsiteY2" fmla="*/ 128374 h 469715"/>
              <a:gd name="connsiteX3" fmla="*/ 464444 w 1592380"/>
              <a:gd name="connsiteY3" fmla="*/ 5168 h 469715"/>
              <a:gd name="connsiteX4" fmla="*/ 559228 w 1592380"/>
              <a:gd name="connsiteY4" fmla="*/ 336875 h 469715"/>
              <a:gd name="connsiteX5" fmla="*/ 777233 w 1592380"/>
              <a:gd name="connsiteY5" fmla="*/ 204192 h 469715"/>
              <a:gd name="connsiteX6" fmla="*/ 966802 w 1592380"/>
              <a:gd name="connsiteY6" fmla="*/ 355830 h 469715"/>
              <a:gd name="connsiteX7" fmla="*/ 1156371 w 1592380"/>
              <a:gd name="connsiteY7" fmla="*/ 24123 h 469715"/>
              <a:gd name="connsiteX8" fmla="*/ 1374375 w 1592380"/>
              <a:gd name="connsiteY8" fmla="*/ 137851 h 469715"/>
              <a:gd name="connsiteX9" fmla="*/ 1469160 w 1592380"/>
              <a:gd name="connsiteY9" fmla="*/ 469558 h 469715"/>
              <a:gd name="connsiteX10" fmla="*/ 1592380 w 1592380"/>
              <a:gd name="connsiteY10" fmla="*/ 185238 h 469715"/>
              <a:gd name="connsiteX11" fmla="*/ 1592380 w 1592380"/>
              <a:gd name="connsiteY11" fmla="*/ 185238 h 46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92380" h="469715">
                <a:moveTo>
                  <a:pt x="0" y="393740"/>
                </a:moveTo>
                <a:cubicBezTo>
                  <a:pt x="71088" y="240522"/>
                  <a:pt x="142176" y="87305"/>
                  <a:pt x="199047" y="43077"/>
                </a:cubicBezTo>
                <a:cubicBezTo>
                  <a:pt x="255918" y="-1151"/>
                  <a:pt x="296991" y="134692"/>
                  <a:pt x="341224" y="128374"/>
                </a:cubicBezTo>
                <a:cubicBezTo>
                  <a:pt x="385457" y="122056"/>
                  <a:pt x="428110" y="-29582"/>
                  <a:pt x="464444" y="5168"/>
                </a:cubicBezTo>
                <a:cubicBezTo>
                  <a:pt x="500778" y="39918"/>
                  <a:pt x="507097" y="303704"/>
                  <a:pt x="559228" y="336875"/>
                </a:cubicBezTo>
                <a:cubicBezTo>
                  <a:pt x="611360" y="370046"/>
                  <a:pt x="709304" y="201033"/>
                  <a:pt x="777233" y="204192"/>
                </a:cubicBezTo>
                <a:cubicBezTo>
                  <a:pt x="845162" y="207351"/>
                  <a:pt x="903612" y="385841"/>
                  <a:pt x="966802" y="355830"/>
                </a:cubicBezTo>
                <a:cubicBezTo>
                  <a:pt x="1029992" y="325819"/>
                  <a:pt x="1088442" y="60453"/>
                  <a:pt x="1156371" y="24123"/>
                </a:cubicBezTo>
                <a:cubicBezTo>
                  <a:pt x="1224300" y="-12207"/>
                  <a:pt x="1322243" y="63612"/>
                  <a:pt x="1374375" y="137851"/>
                </a:cubicBezTo>
                <a:cubicBezTo>
                  <a:pt x="1426507" y="212090"/>
                  <a:pt x="1432826" y="461660"/>
                  <a:pt x="1469160" y="469558"/>
                </a:cubicBezTo>
                <a:cubicBezTo>
                  <a:pt x="1505494" y="477456"/>
                  <a:pt x="1592380" y="185238"/>
                  <a:pt x="1592380" y="185238"/>
                </a:cubicBezTo>
                <a:lnTo>
                  <a:pt x="1592380" y="185238"/>
                </a:ln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998874" y="847615"/>
            <a:ext cx="4205131" cy="2016764"/>
          </a:xfrm>
          <a:custGeom>
            <a:avLst/>
            <a:gdLst>
              <a:gd name="connsiteX0" fmla="*/ 0 w 1598096"/>
              <a:gd name="connsiteY0" fmla="*/ 524467 h 680969"/>
              <a:gd name="connsiteX1" fmla="*/ 164028 w 1598096"/>
              <a:gd name="connsiteY1" fmla="*/ 679103 h 680969"/>
              <a:gd name="connsiteX2" fmla="*/ 342115 w 1598096"/>
              <a:gd name="connsiteY2" fmla="*/ 430748 h 680969"/>
              <a:gd name="connsiteX3" fmla="*/ 581126 w 1598096"/>
              <a:gd name="connsiteY3" fmla="*/ 505723 h 680969"/>
              <a:gd name="connsiteX4" fmla="*/ 684229 w 1598096"/>
              <a:gd name="connsiteY4" fmla="*/ 4328 h 680969"/>
              <a:gd name="connsiteX5" fmla="*/ 941986 w 1598096"/>
              <a:gd name="connsiteY5" fmla="*/ 252683 h 680969"/>
              <a:gd name="connsiteX6" fmla="*/ 1035716 w 1598096"/>
              <a:gd name="connsiteY6" fmla="*/ 69931 h 680969"/>
              <a:gd name="connsiteX7" fmla="*/ 1213803 w 1598096"/>
              <a:gd name="connsiteY7" fmla="*/ 257369 h 680969"/>
              <a:gd name="connsiteX8" fmla="*/ 1598096 w 1598096"/>
              <a:gd name="connsiteY8" fmla="*/ 18386 h 680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8096" h="680969">
                <a:moveTo>
                  <a:pt x="0" y="524467"/>
                </a:moveTo>
                <a:cubicBezTo>
                  <a:pt x="53504" y="609595"/>
                  <a:pt x="107009" y="694723"/>
                  <a:pt x="164028" y="679103"/>
                </a:cubicBezTo>
                <a:cubicBezTo>
                  <a:pt x="221047" y="663483"/>
                  <a:pt x="272599" y="459645"/>
                  <a:pt x="342115" y="430748"/>
                </a:cubicBezTo>
                <a:cubicBezTo>
                  <a:pt x="411631" y="401851"/>
                  <a:pt x="524107" y="576793"/>
                  <a:pt x="581126" y="505723"/>
                </a:cubicBezTo>
                <a:cubicBezTo>
                  <a:pt x="638145" y="434653"/>
                  <a:pt x="624086" y="46501"/>
                  <a:pt x="684229" y="4328"/>
                </a:cubicBezTo>
                <a:cubicBezTo>
                  <a:pt x="744372" y="-37845"/>
                  <a:pt x="883405" y="241749"/>
                  <a:pt x="941986" y="252683"/>
                </a:cubicBezTo>
                <a:cubicBezTo>
                  <a:pt x="1000567" y="263617"/>
                  <a:pt x="990413" y="69150"/>
                  <a:pt x="1035716" y="69931"/>
                </a:cubicBezTo>
                <a:cubicBezTo>
                  <a:pt x="1081019" y="70712"/>
                  <a:pt x="1120073" y="265960"/>
                  <a:pt x="1213803" y="257369"/>
                </a:cubicBezTo>
                <a:cubicBezTo>
                  <a:pt x="1307533" y="248778"/>
                  <a:pt x="1524674" y="44940"/>
                  <a:pt x="1598096" y="18386"/>
                </a:cubicBez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947762" y="868893"/>
            <a:ext cx="4183627" cy="2360038"/>
          </a:xfrm>
          <a:custGeom>
            <a:avLst/>
            <a:gdLst>
              <a:gd name="connsiteX0" fmla="*/ 0 w 1592309"/>
              <a:gd name="connsiteY0" fmla="*/ 171005 h 796877"/>
              <a:gd name="connsiteX1" fmla="*/ 208526 w 1592309"/>
              <a:gd name="connsiteY1" fmla="*/ 19368 h 796877"/>
              <a:gd name="connsiteX2" fmla="*/ 331746 w 1592309"/>
              <a:gd name="connsiteY2" fmla="*/ 57277 h 796877"/>
              <a:gd name="connsiteX3" fmla="*/ 426531 w 1592309"/>
              <a:gd name="connsiteY3" fmla="*/ 237347 h 796877"/>
              <a:gd name="connsiteX4" fmla="*/ 635056 w 1592309"/>
              <a:gd name="connsiteY4" fmla="*/ 114141 h 796877"/>
              <a:gd name="connsiteX5" fmla="*/ 739319 w 1592309"/>
              <a:gd name="connsiteY5" fmla="*/ 796511 h 796877"/>
              <a:gd name="connsiteX6" fmla="*/ 919410 w 1592309"/>
              <a:gd name="connsiteY6" fmla="*/ 9890 h 796877"/>
              <a:gd name="connsiteX7" fmla="*/ 1080544 w 1592309"/>
              <a:gd name="connsiteY7" fmla="*/ 351075 h 796877"/>
              <a:gd name="connsiteX8" fmla="*/ 1222721 w 1592309"/>
              <a:gd name="connsiteY8" fmla="*/ 303688 h 796877"/>
              <a:gd name="connsiteX9" fmla="*/ 1345940 w 1592309"/>
              <a:gd name="connsiteY9" fmla="*/ 569054 h 796877"/>
              <a:gd name="connsiteX10" fmla="*/ 1469160 w 1592309"/>
              <a:gd name="connsiteY10" fmla="*/ 322643 h 796877"/>
              <a:gd name="connsiteX11" fmla="*/ 1573423 w 1592309"/>
              <a:gd name="connsiteY11" fmla="*/ 332120 h 796877"/>
              <a:gd name="connsiteX0" fmla="*/ 0 w 1607280"/>
              <a:gd name="connsiteY0" fmla="*/ 171005 h 796877"/>
              <a:gd name="connsiteX1" fmla="*/ 208526 w 1607280"/>
              <a:gd name="connsiteY1" fmla="*/ 19368 h 796877"/>
              <a:gd name="connsiteX2" fmla="*/ 331746 w 1607280"/>
              <a:gd name="connsiteY2" fmla="*/ 57277 h 796877"/>
              <a:gd name="connsiteX3" fmla="*/ 426531 w 1607280"/>
              <a:gd name="connsiteY3" fmla="*/ 237347 h 796877"/>
              <a:gd name="connsiteX4" fmla="*/ 635056 w 1607280"/>
              <a:gd name="connsiteY4" fmla="*/ 114141 h 796877"/>
              <a:gd name="connsiteX5" fmla="*/ 739319 w 1607280"/>
              <a:gd name="connsiteY5" fmla="*/ 796511 h 796877"/>
              <a:gd name="connsiteX6" fmla="*/ 919410 w 1607280"/>
              <a:gd name="connsiteY6" fmla="*/ 9890 h 796877"/>
              <a:gd name="connsiteX7" fmla="*/ 1080544 w 1607280"/>
              <a:gd name="connsiteY7" fmla="*/ 351075 h 796877"/>
              <a:gd name="connsiteX8" fmla="*/ 1222721 w 1607280"/>
              <a:gd name="connsiteY8" fmla="*/ 303688 h 796877"/>
              <a:gd name="connsiteX9" fmla="*/ 1345940 w 1607280"/>
              <a:gd name="connsiteY9" fmla="*/ 569054 h 796877"/>
              <a:gd name="connsiteX10" fmla="*/ 1469160 w 1607280"/>
              <a:gd name="connsiteY10" fmla="*/ 322643 h 796877"/>
              <a:gd name="connsiteX11" fmla="*/ 1589924 w 1607280"/>
              <a:gd name="connsiteY11" fmla="*/ 349987 h 796877"/>
              <a:gd name="connsiteX0" fmla="*/ 0 w 1589924"/>
              <a:gd name="connsiteY0" fmla="*/ 171005 h 796877"/>
              <a:gd name="connsiteX1" fmla="*/ 208526 w 1589924"/>
              <a:gd name="connsiteY1" fmla="*/ 19368 h 796877"/>
              <a:gd name="connsiteX2" fmla="*/ 331746 w 1589924"/>
              <a:gd name="connsiteY2" fmla="*/ 57277 h 796877"/>
              <a:gd name="connsiteX3" fmla="*/ 426531 w 1589924"/>
              <a:gd name="connsiteY3" fmla="*/ 237347 h 796877"/>
              <a:gd name="connsiteX4" fmla="*/ 635056 w 1589924"/>
              <a:gd name="connsiteY4" fmla="*/ 114141 h 796877"/>
              <a:gd name="connsiteX5" fmla="*/ 739319 w 1589924"/>
              <a:gd name="connsiteY5" fmla="*/ 796511 h 796877"/>
              <a:gd name="connsiteX6" fmla="*/ 919410 w 1589924"/>
              <a:gd name="connsiteY6" fmla="*/ 9890 h 796877"/>
              <a:gd name="connsiteX7" fmla="*/ 1080544 w 1589924"/>
              <a:gd name="connsiteY7" fmla="*/ 351075 h 796877"/>
              <a:gd name="connsiteX8" fmla="*/ 1222721 w 1589924"/>
              <a:gd name="connsiteY8" fmla="*/ 303688 h 796877"/>
              <a:gd name="connsiteX9" fmla="*/ 1345940 w 1589924"/>
              <a:gd name="connsiteY9" fmla="*/ 569054 h 796877"/>
              <a:gd name="connsiteX10" fmla="*/ 1469160 w 1589924"/>
              <a:gd name="connsiteY10" fmla="*/ 322643 h 796877"/>
              <a:gd name="connsiteX11" fmla="*/ 1589924 w 1589924"/>
              <a:gd name="connsiteY11" fmla="*/ 349987 h 79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89924" h="796877">
                <a:moveTo>
                  <a:pt x="0" y="171005"/>
                </a:moveTo>
                <a:cubicBezTo>
                  <a:pt x="76617" y="104664"/>
                  <a:pt x="153235" y="38323"/>
                  <a:pt x="208526" y="19368"/>
                </a:cubicBezTo>
                <a:cubicBezTo>
                  <a:pt x="263817" y="413"/>
                  <a:pt x="295412" y="20947"/>
                  <a:pt x="331746" y="57277"/>
                </a:cubicBezTo>
                <a:cubicBezTo>
                  <a:pt x="368080" y="93607"/>
                  <a:pt x="375979" y="227870"/>
                  <a:pt x="426531" y="237347"/>
                </a:cubicBezTo>
                <a:cubicBezTo>
                  <a:pt x="477083" y="246824"/>
                  <a:pt x="582925" y="20947"/>
                  <a:pt x="635056" y="114141"/>
                </a:cubicBezTo>
                <a:cubicBezTo>
                  <a:pt x="687187" y="207335"/>
                  <a:pt x="691927" y="813886"/>
                  <a:pt x="739319" y="796511"/>
                </a:cubicBezTo>
                <a:cubicBezTo>
                  <a:pt x="786711" y="779136"/>
                  <a:pt x="862539" y="84129"/>
                  <a:pt x="919410" y="9890"/>
                </a:cubicBezTo>
                <a:cubicBezTo>
                  <a:pt x="976281" y="-64349"/>
                  <a:pt x="1029992" y="302109"/>
                  <a:pt x="1080544" y="351075"/>
                </a:cubicBezTo>
                <a:cubicBezTo>
                  <a:pt x="1131096" y="400041"/>
                  <a:pt x="1178489" y="267358"/>
                  <a:pt x="1222721" y="303688"/>
                </a:cubicBezTo>
                <a:cubicBezTo>
                  <a:pt x="1266953" y="340018"/>
                  <a:pt x="1304867" y="565895"/>
                  <a:pt x="1345940" y="569054"/>
                </a:cubicBezTo>
                <a:cubicBezTo>
                  <a:pt x="1387013" y="572213"/>
                  <a:pt x="1431246" y="362132"/>
                  <a:pt x="1469160" y="322643"/>
                </a:cubicBezTo>
                <a:cubicBezTo>
                  <a:pt x="1507074" y="283154"/>
                  <a:pt x="1552658" y="340798"/>
                  <a:pt x="1589924" y="349987"/>
                </a:cubicBez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974208" y="782966"/>
            <a:ext cx="4168134" cy="2702187"/>
          </a:xfrm>
          <a:custGeom>
            <a:avLst/>
            <a:gdLst>
              <a:gd name="connsiteX0" fmla="*/ 0 w 1584036"/>
              <a:gd name="connsiteY0" fmla="*/ 63645 h 912405"/>
              <a:gd name="connsiteX1" fmla="*/ 84357 w 1584036"/>
              <a:gd name="connsiteY1" fmla="*/ 12099 h 912405"/>
              <a:gd name="connsiteX2" fmla="*/ 248385 w 1584036"/>
              <a:gd name="connsiteY2" fmla="*/ 265140 h 912405"/>
              <a:gd name="connsiteX3" fmla="*/ 318682 w 1584036"/>
              <a:gd name="connsiteY3" fmla="*/ 686874 h 912405"/>
              <a:gd name="connsiteX4" fmla="*/ 487396 w 1584036"/>
              <a:gd name="connsiteY4" fmla="*/ 883683 h 912405"/>
              <a:gd name="connsiteX5" fmla="*/ 501455 w 1584036"/>
              <a:gd name="connsiteY5" fmla="*/ 73016 h 912405"/>
              <a:gd name="connsiteX6" fmla="*/ 618618 w 1584036"/>
              <a:gd name="connsiteY6" fmla="*/ 63645 h 912405"/>
              <a:gd name="connsiteX7" fmla="*/ 777959 w 1584036"/>
              <a:gd name="connsiteY7" fmla="*/ 260454 h 912405"/>
              <a:gd name="connsiteX8" fmla="*/ 965419 w 1584036"/>
              <a:gd name="connsiteY8" fmla="*/ 316685 h 912405"/>
              <a:gd name="connsiteX9" fmla="*/ 1157565 w 1584036"/>
              <a:gd name="connsiteY9" fmla="*/ 649387 h 912405"/>
              <a:gd name="connsiteX10" fmla="*/ 1396576 w 1584036"/>
              <a:gd name="connsiteY10" fmla="*/ 40215 h 912405"/>
              <a:gd name="connsiteX11" fmla="*/ 1546544 w 1584036"/>
              <a:gd name="connsiteY11" fmla="*/ 321371 h 912405"/>
              <a:gd name="connsiteX12" fmla="*/ 1584036 w 1584036"/>
              <a:gd name="connsiteY12" fmla="*/ 344801 h 912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4036" h="912405">
                <a:moveTo>
                  <a:pt x="0" y="63645"/>
                </a:moveTo>
                <a:cubicBezTo>
                  <a:pt x="21480" y="21081"/>
                  <a:pt x="42960" y="-21483"/>
                  <a:pt x="84357" y="12099"/>
                </a:cubicBezTo>
                <a:cubicBezTo>
                  <a:pt x="125754" y="45681"/>
                  <a:pt x="209331" y="152678"/>
                  <a:pt x="248385" y="265140"/>
                </a:cubicBezTo>
                <a:cubicBezTo>
                  <a:pt x="287439" y="377603"/>
                  <a:pt x="278847" y="583784"/>
                  <a:pt x="318682" y="686874"/>
                </a:cubicBezTo>
                <a:cubicBezTo>
                  <a:pt x="358517" y="789965"/>
                  <a:pt x="456934" y="985993"/>
                  <a:pt x="487396" y="883683"/>
                </a:cubicBezTo>
                <a:cubicBezTo>
                  <a:pt x="517858" y="781373"/>
                  <a:pt x="479585" y="209689"/>
                  <a:pt x="501455" y="73016"/>
                </a:cubicBezTo>
                <a:cubicBezTo>
                  <a:pt x="523325" y="-63657"/>
                  <a:pt x="572534" y="32405"/>
                  <a:pt x="618618" y="63645"/>
                </a:cubicBezTo>
                <a:cubicBezTo>
                  <a:pt x="664702" y="94885"/>
                  <a:pt x="720159" y="218281"/>
                  <a:pt x="777959" y="260454"/>
                </a:cubicBezTo>
                <a:cubicBezTo>
                  <a:pt x="835759" y="302627"/>
                  <a:pt x="902151" y="251863"/>
                  <a:pt x="965419" y="316685"/>
                </a:cubicBezTo>
                <a:cubicBezTo>
                  <a:pt x="1028687" y="381507"/>
                  <a:pt x="1085706" y="695465"/>
                  <a:pt x="1157565" y="649387"/>
                </a:cubicBezTo>
                <a:cubicBezTo>
                  <a:pt x="1229424" y="603309"/>
                  <a:pt x="1331746" y="94884"/>
                  <a:pt x="1396576" y="40215"/>
                </a:cubicBezTo>
                <a:cubicBezTo>
                  <a:pt x="1461406" y="-14454"/>
                  <a:pt x="1515301" y="270607"/>
                  <a:pt x="1546544" y="321371"/>
                </a:cubicBezTo>
                <a:cubicBezTo>
                  <a:pt x="1577787" y="372135"/>
                  <a:pt x="1584036" y="344801"/>
                  <a:pt x="1584036" y="344801"/>
                </a:cubicBezTo>
              </a:path>
            </a:pathLst>
          </a:cu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974209" y="732986"/>
            <a:ext cx="4279122" cy="547578"/>
          </a:xfrm>
          <a:custGeom>
            <a:avLst/>
            <a:gdLst>
              <a:gd name="connsiteX0" fmla="*/ 0 w 1626215"/>
              <a:gd name="connsiteY0" fmla="*/ 52404 h 184892"/>
              <a:gd name="connsiteX1" fmla="*/ 46865 w 1626215"/>
              <a:gd name="connsiteY1" fmla="*/ 859 h 184892"/>
              <a:gd name="connsiteX2" fmla="*/ 149968 w 1626215"/>
              <a:gd name="connsiteY2" fmla="*/ 89891 h 184892"/>
              <a:gd name="connsiteX3" fmla="*/ 234325 w 1626215"/>
              <a:gd name="connsiteY3" fmla="*/ 43032 h 184892"/>
              <a:gd name="connsiteX4" fmla="*/ 323369 w 1626215"/>
              <a:gd name="connsiteY4" fmla="*/ 108635 h 184892"/>
              <a:gd name="connsiteX5" fmla="*/ 360861 w 1626215"/>
              <a:gd name="connsiteY5" fmla="*/ 155494 h 184892"/>
              <a:gd name="connsiteX6" fmla="*/ 435844 w 1626215"/>
              <a:gd name="connsiteY6" fmla="*/ 85205 h 184892"/>
              <a:gd name="connsiteX7" fmla="*/ 478023 w 1626215"/>
              <a:gd name="connsiteY7" fmla="*/ 113321 h 184892"/>
              <a:gd name="connsiteX8" fmla="*/ 538947 w 1626215"/>
              <a:gd name="connsiteY8" fmla="*/ 14916 h 184892"/>
              <a:gd name="connsiteX9" fmla="*/ 660796 w 1626215"/>
              <a:gd name="connsiteY9" fmla="*/ 108635 h 184892"/>
              <a:gd name="connsiteX10" fmla="*/ 702975 w 1626215"/>
              <a:gd name="connsiteY10" fmla="*/ 28974 h 184892"/>
              <a:gd name="connsiteX11" fmla="*/ 838883 w 1626215"/>
              <a:gd name="connsiteY11" fmla="*/ 141437 h 184892"/>
              <a:gd name="connsiteX12" fmla="*/ 913867 w 1626215"/>
              <a:gd name="connsiteY12" fmla="*/ 47718 h 184892"/>
              <a:gd name="connsiteX13" fmla="*/ 941986 w 1626215"/>
              <a:gd name="connsiteY13" fmla="*/ 43032 h 184892"/>
              <a:gd name="connsiteX14" fmla="*/ 998224 w 1626215"/>
              <a:gd name="connsiteY14" fmla="*/ 150809 h 184892"/>
              <a:gd name="connsiteX15" fmla="*/ 1040403 w 1626215"/>
              <a:gd name="connsiteY15" fmla="*/ 108635 h 184892"/>
              <a:gd name="connsiteX16" fmla="*/ 1101327 w 1626215"/>
              <a:gd name="connsiteY16" fmla="*/ 155494 h 184892"/>
              <a:gd name="connsiteX17" fmla="*/ 1176311 w 1626215"/>
              <a:gd name="connsiteY17" fmla="*/ 108635 h 184892"/>
              <a:gd name="connsiteX18" fmla="*/ 1330965 w 1626215"/>
              <a:gd name="connsiteY18" fmla="*/ 183610 h 184892"/>
              <a:gd name="connsiteX19" fmla="*/ 1396576 w 1626215"/>
              <a:gd name="connsiteY19" fmla="*/ 33660 h 184892"/>
              <a:gd name="connsiteX20" fmla="*/ 1480933 w 1626215"/>
              <a:gd name="connsiteY20" fmla="*/ 118007 h 184892"/>
              <a:gd name="connsiteX21" fmla="*/ 1626215 w 1626215"/>
              <a:gd name="connsiteY21" fmla="*/ 47718 h 184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26215" h="184892">
                <a:moveTo>
                  <a:pt x="0" y="52404"/>
                </a:moveTo>
                <a:cubicBezTo>
                  <a:pt x="10935" y="23507"/>
                  <a:pt x="21870" y="-5389"/>
                  <a:pt x="46865" y="859"/>
                </a:cubicBezTo>
                <a:cubicBezTo>
                  <a:pt x="71860" y="7107"/>
                  <a:pt x="118725" y="82862"/>
                  <a:pt x="149968" y="89891"/>
                </a:cubicBezTo>
                <a:cubicBezTo>
                  <a:pt x="181211" y="96920"/>
                  <a:pt x="205425" y="39908"/>
                  <a:pt x="234325" y="43032"/>
                </a:cubicBezTo>
                <a:cubicBezTo>
                  <a:pt x="263225" y="46156"/>
                  <a:pt x="302280" y="89891"/>
                  <a:pt x="323369" y="108635"/>
                </a:cubicBezTo>
                <a:cubicBezTo>
                  <a:pt x="344458" y="127379"/>
                  <a:pt x="342115" y="159399"/>
                  <a:pt x="360861" y="155494"/>
                </a:cubicBezTo>
                <a:cubicBezTo>
                  <a:pt x="379607" y="151589"/>
                  <a:pt x="416317" y="92234"/>
                  <a:pt x="435844" y="85205"/>
                </a:cubicBezTo>
                <a:cubicBezTo>
                  <a:pt x="455371" y="78176"/>
                  <a:pt x="460839" y="125036"/>
                  <a:pt x="478023" y="113321"/>
                </a:cubicBezTo>
                <a:cubicBezTo>
                  <a:pt x="495207" y="101606"/>
                  <a:pt x="508485" y="15697"/>
                  <a:pt x="538947" y="14916"/>
                </a:cubicBezTo>
                <a:cubicBezTo>
                  <a:pt x="569409" y="14135"/>
                  <a:pt x="633458" y="106292"/>
                  <a:pt x="660796" y="108635"/>
                </a:cubicBezTo>
                <a:cubicBezTo>
                  <a:pt x="688134" y="110978"/>
                  <a:pt x="673294" y="23507"/>
                  <a:pt x="702975" y="28974"/>
                </a:cubicBezTo>
                <a:cubicBezTo>
                  <a:pt x="732656" y="34441"/>
                  <a:pt x="803734" y="138313"/>
                  <a:pt x="838883" y="141437"/>
                </a:cubicBezTo>
                <a:cubicBezTo>
                  <a:pt x="874032" y="144561"/>
                  <a:pt x="896683" y="64119"/>
                  <a:pt x="913867" y="47718"/>
                </a:cubicBezTo>
                <a:cubicBezTo>
                  <a:pt x="931051" y="31317"/>
                  <a:pt x="927927" y="25850"/>
                  <a:pt x="941986" y="43032"/>
                </a:cubicBezTo>
                <a:cubicBezTo>
                  <a:pt x="956045" y="60214"/>
                  <a:pt x="981821" y="139875"/>
                  <a:pt x="998224" y="150809"/>
                </a:cubicBezTo>
                <a:cubicBezTo>
                  <a:pt x="1014627" y="161743"/>
                  <a:pt x="1023219" y="107854"/>
                  <a:pt x="1040403" y="108635"/>
                </a:cubicBezTo>
                <a:cubicBezTo>
                  <a:pt x="1057587" y="109416"/>
                  <a:pt x="1078676" y="155494"/>
                  <a:pt x="1101327" y="155494"/>
                </a:cubicBezTo>
                <a:cubicBezTo>
                  <a:pt x="1123978" y="155494"/>
                  <a:pt x="1138038" y="103949"/>
                  <a:pt x="1176311" y="108635"/>
                </a:cubicBezTo>
                <a:cubicBezTo>
                  <a:pt x="1214584" y="113321"/>
                  <a:pt x="1294254" y="196106"/>
                  <a:pt x="1330965" y="183610"/>
                </a:cubicBezTo>
                <a:cubicBezTo>
                  <a:pt x="1367676" y="171114"/>
                  <a:pt x="1371581" y="44594"/>
                  <a:pt x="1396576" y="33660"/>
                </a:cubicBezTo>
                <a:cubicBezTo>
                  <a:pt x="1421571" y="22726"/>
                  <a:pt x="1442660" y="115664"/>
                  <a:pt x="1480933" y="118007"/>
                </a:cubicBezTo>
                <a:cubicBezTo>
                  <a:pt x="1519206" y="120350"/>
                  <a:pt x="1626215" y="47718"/>
                  <a:pt x="1626215" y="47718"/>
                </a:cubicBezTo>
              </a:path>
            </a:pathLst>
          </a:custGeom>
          <a:ln w="7620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48251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6200000">
            <a:off x="-2575734" y="2240414"/>
            <a:ext cx="6080982" cy="699388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Quality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798830" y="364891"/>
            <a:ext cx="0" cy="42944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5264" y="4013756"/>
            <a:ext cx="842408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reeform 2"/>
          <p:cNvSpPr/>
          <p:nvPr/>
        </p:nvSpPr>
        <p:spPr>
          <a:xfrm>
            <a:off x="922818" y="1023220"/>
            <a:ext cx="4190090" cy="1391112"/>
          </a:xfrm>
          <a:custGeom>
            <a:avLst/>
            <a:gdLst>
              <a:gd name="connsiteX0" fmla="*/ 0 w 1592380"/>
              <a:gd name="connsiteY0" fmla="*/ 393740 h 469715"/>
              <a:gd name="connsiteX1" fmla="*/ 199047 w 1592380"/>
              <a:gd name="connsiteY1" fmla="*/ 43077 h 469715"/>
              <a:gd name="connsiteX2" fmla="*/ 341224 w 1592380"/>
              <a:gd name="connsiteY2" fmla="*/ 128374 h 469715"/>
              <a:gd name="connsiteX3" fmla="*/ 464444 w 1592380"/>
              <a:gd name="connsiteY3" fmla="*/ 5168 h 469715"/>
              <a:gd name="connsiteX4" fmla="*/ 559228 w 1592380"/>
              <a:gd name="connsiteY4" fmla="*/ 336875 h 469715"/>
              <a:gd name="connsiteX5" fmla="*/ 777233 w 1592380"/>
              <a:gd name="connsiteY5" fmla="*/ 204192 h 469715"/>
              <a:gd name="connsiteX6" fmla="*/ 966802 w 1592380"/>
              <a:gd name="connsiteY6" fmla="*/ 355830 h 469715"/>
              <a:gd name="connsiteX7" fmla="*/ 1156371 w 1592380"/>
              <a:gd name="connsiteY7" fmla="*/ 24123 h 469715"/>
              <a:gd name="connsiteX8" fmla="*/ 1374375 w 1592380"/>
              <a:gd name="connsiteY8" fmla="*/ 137851 h 469715"/>
              <a:gd name="connsiteX9" fmla="*/ 1469160 w 1592380"/>
              <a:gd name="connsiteY9" fmla="*/ 469558 h 469715"/>
              <a:gd name="connsiteX10" fmla="*/ 1592380 w 1592380"/>
              <a:gd name="connsiteY10" fmla="*/ 185238 h 469715"/>
              <a:gd name="connsiteX11" fmla="*/ 1592380 w 1592380"/>
              <a:gd name="connsiteY11" fmla="*/ 185238 h 46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92380" h="469715">
                <a:moveTo>
                  <a:pt x="0" y="393740"/>
                </a:moveTo>
                <a:cubicBezTo>
                  <a:pt x="71088" y="240522"/>
                  <a:pt x="142176" y="87305"/>
                  <a:pt x="199047" y="43077"/>
                </a:cubicBezTo>
                <a:cubicBezTo>
                  <a:pt x="255918" y="-1151"/>
                  <a:pt x="296991" y="134692"/>
                  <a:pt x="341224" y="128374"/>
                </a:cubicBezTo>
                <a:cubicBezTo>
                  <a:pt x="385457" y="122056"/>
                  <a:pt x="428110" y="-29582"/>
                  <a:pt x="464444" y="5168"/>
                </a:cubicBezTo>
                <a:cubicBezTo>
                  <a:pt x="500778" y="39918"/>
                  <a:pt x="507097" y="303704"/>
                  <a:pt x="559228" y="336875"/>
                </a:cubicBezTo>
                <a:cubicBezTo>
                  <a:pt x="611360" y="370046"/>
                  <a:pt x="709304" y="201033"/>
                  <a:pt x="777233" y="204192"/>
                </a:cubicBezTo>
                <a:cubicBezTo>
                  <a:pt x="845162" y="207351"/>
                  <a:pt x="903612" y="385841"/>
                  <a:pt x="966802" y="355830"/>
                </a:cubicBezTo>
                <a:cubicBezTo>
                  <a:pt x="1029992" y="325819"/>
                  <a:pt x="1088442" y="60453"/>
                  <a:pt x="1156371" y="24123"/>
                </a:cubicBezTo>
                <a:cubicBezTo>
                  <a:pt x="1224300" y="-12207"/>
                  <a:pt x="1322243" y="63612"/>
                  <a:pt x="1374375" y="137851"/>
                </a:cubicBezTo>
                <a:cubicBezTo>
                  <a:pt x="1426507" y="212090"/>
                  <a:pt x="1432826" y="461660"/>
                  <a:pt x="1469160" y="469558"/>
                </a:cubicBezTo>
                <a:cubicBezTo>
                  <a:pt x="1505494" y="477456"/>
                  <a:pt x="1592380" y="185238"/>
                  <a:pt x="1592380" y="185238"/>
                </a:cubicBezTo>
                <a:lnTo>
                  <a:pt x="1592380" y="185238"/>
                </a:lnTo>
              </a:path>
            </a:pathLst>
          </a:custGeom>
          <a:ln>
            <a:solidFill>
              <a:srgbClr val="BFBFBF">
                <a:alpha val="52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998874" y="847615"/>
            <a:ext cx="4205131" cy="2016764"/>
          </a:xfrm>
          <a:custGeom>
            <a:avLst/>
            <a:gdLst>
              <a:gd name="connsiteX0" fmla="*/ 0 w 1598096"/>
              <a:gd name="connsiteY0" fmla="*/ 524467 h 680969"/>
              <a:gd name="connsiteX1" fmla="*/ 164028 w 1598096"/>
              <a:gd name="connsiteY1" fmla="*/ 679103 h 680969"/>
              <a:gd name="connsiteX2" fmla="*/ 342115 w 1598096"/>
              <a:gd name="connsiteY2" fmla="*/ 430748 h 680969"/>
              <a:gd name="connsiteX3" fmla="*/ 581126 w 1598096"/>
              <a:gd name="connsiteY3" fmla="*/ 505723 h 680969"/>
              <a:gd name="connsiteX4" fmla="*/ 684229 w 1598096"/>
              <a:gd name="connsiteY4" fmla="*/ 4328 h 680969"/>
              <a:gd name="connsiteX5" fmla="*/ 941986 w 1598096"/>
              <a:gd name="connsiteY5" fmla="*/ 252683 h 680969"/>
              <a:gd name="connsiteX6" fmla="*/ 1035716 w 1598096"/>
              <a:gd name="connsiteY6" fmla="*/ 69931 h 680969"/>
              <a:gd name="connsiteX7" fmla="*/ 1213803 w 1598096"/>
              <a:gd name="connsiteY7" fmla="*/ 257369 h 680969"/>
              <a:gd name="connsiteX8" fmla="*/ 1598096 w 1598096"/>
              <a:gd name="connsiteY8" fmla="*/ 18386 h 680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8096" h="680969">
                <a:moveTo>
                  <a:pt x="0" y="524467"/>
                </a:moveTo>
                <a:cubicBezTo>
                  <a:pt x="53504" y="609595"/>
                  <a:pt x="107009" y="694723"/>
                  <a:pt x="164028" y="679103"/>
                </a:cubicBezTo>
                <a:cubicBezTo>
                  <a:pt x="221047" y="663483"/>
                  <a:pt x="272599" y="459645"/>
                  <a:pt x="342115" y="430748"/>
                </a:cubicBezTo>
                <a:cubicBezTo>
                  <a:pt x="411631" y="401851"/>
                  <a:pt x="524107" y="576793"/>
                  <a:pt x="581126" y="505723"/>
                </a:cubicBezTo>
                <a:cubicBezTo>
                  <a:pt x="638145" y="434653"/>
                  <a:pt x="624086" y="46501"/>
                  <a:pt x="684229" y="4328"/>
                </a:cubicBezTo>
                <a:cubicBezTo>
                  <a:pt x="744372" y="-37845"/>
                  <a:pt x="883405" y="241749"/>
                  <a:pt x="941986" y="252683"/>
                </a:cubicBezTo>
                <a:cubicBezTo>
                  <a:pt x="1000567" y="263617"/>
                  <a:pt x="990413" y="69150"/>
                  <a:pt x="1035716" y="69931"/>
                </a:cubicBezTo>
                <a:cubicBezTo>
                  <a:pt x="1081019" y="70712"/>
                  <a:pt x="1120073" y="265960"/>
                  <a:pt x="1213803" y="257369"/>
                </a:cubicBezTo>
                <a:cubicBezTo>
                  <a:pt x="1307533" y="248778"/>
                  <a:pt x="1524674" y="44940"/>
                  <a:pt x="1598096" y="18386"/>
                </a:cubicBezTo>
              </a:path>
            </a:pathLst>
          </a:custGeom>
          <a:ln>
            <a:solidFill>
              <a:srgbClr val="BFBFBF">
                <a:alpha val="52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974208" y="782966"/>
            <a:ext cx="4168134" cy="2702187"/>
          </a:xfrm>
          <a:custGeom>
            <a:avLst/>
            <a:gdLst>
              <a:gd name="connsiteX0" fmla="*/ 0 w 1584036"/>
              <a:gd name="connsiteY0" fmla="*/ 63645 h 912405"/>
              <a:gd name="connsiteX1" fmla="*/ 84357 w 1584036"/>
              <a:gd name="connsiteY1" fmla="*/ 12099 h 912405"/>
              <a:gd name="connsiteX2" fmla="*/ 248385 w 1584036"/>
              <a:gd name="connsiteY2" fmla="*/ 265140 h 912405"/>
              <a:gd name="connsiteX3" fmla="*/ 318682 w 1584036"/>
              <a:gd name="connsiteY3" fmla="*/ 686874 h 912405"/>
              <a:gd name="connsiteX4" fmla="*/ 487396 w 1584036"/>
              <a:gd name="connsiteY4" fmla="*/ 883683 h 912405"/>
              <a:gd name="connsiteX5" fmla="*/ 501455 w 1584036"/>
              <a:gd name="connsiteY5" fmla="*/ 73016 h 912405"/>
              <a:gd name="connsiteX6" fmla="*/ 618618 w 1584036"/>
              <a:gd name="connsiteY6" fmla="*/ 63645 h 912405"/>
              <a:gd name="connsiteX7" fmla="*/ 777959 w 1584036"/>
              <a:gd name="connsiteY7" fmla="*/ 260454 h 912405"/>
              <a:gd name="connsiteX8" fmla="*/ 965419 w 1584036"/>
              <a:gd name="connsiteY8" fmla="*/ 316685 h 912405"/>
              <a:gd name="connsiteX9" fmla="*/ 1157565 w 1584036"/>
              <a:gd name="connsiteY9" fmla="*/ 649387 h 912405"/>
              <a:gd name="connsiteX10" fmla="*/ 1396576 w 1584036"/>
              <a:gd name="connsiteY10" fmla="*/ 40215 h 912405"/>
              <a:gd name="connsiteX11" fmla="*/ 1546544 w 1584036"/>
              <a:gd name="connsiteY11" fmla="*/ 321371 h 912405"/>
              <a:gd name="connsiteX12" fmla="*/ 1584036 w 1584036"/>
              <a:gd name="connsiteY12" fmla="*/ 344801 h 912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4036" h="912405">
                <a:moveTo>
                  <a:pt x="0" y="63645"/>
                </a:moveTo>
                <a:cubicBezTo>
                  <a:pt x="21480" y="21081"/>
                  <a:pt x="42960" y="-21483"/>
                  <a:pt x="84357" y="12099"/>
                </a:cubicBezTo>
                <a:cubicBezTo>
                  <a:pt x="125754" y="45681"/>
                  <a:pt x="209331" y="152678"/>
                  <a:pt x="248385" y="265140"/>
                </a:cubicBezTo>
                <a:cubicBezTo>
                  <a:pt x="287439" y="377603"/>
                  <a:pt x="278847" y="583784"/>
                  <a:pt x="318682" y="686874"/>
                </a:cubicBezTo>
                <a:cubicBezTo>
                  <a:pt x="358517" y="789965"/>
                  <a:pt x="456934" y="985993"/>
                  <a:pt x="487396" y="883683"/>
                </a:cubicBezTo>
                <a:cubicBezTo>
                  <a:pt x="517858" y="781373"/>
                  <a:pt x="479585" y="209689"/>
                  <a:pt x="501455" y="73016"/>
                </a:cubicBezTo>
                <a:cubicBezTo>
                  <a:pt x="523325" y="-63657"/>
                  <a:pt x="572534" y="32405"/>
                  <a:pt x="618618" y="63645"/>
                </a:cubicBezTo>
                <a:cubicBezTo>
                  <a:pt x="664702" y="94885"/>
                  <a:pt x="720159" y="218281"/>
                  <a:pt x="777959" y="260454"/>
                </a:cubicBezTo>
                <a:cubicBezTo>
                  <a:pt x="835759" y="302627"/>
                  <a:pt x="902151" y="251863"/>
                  <a:pt x="965419" y="316685"/>
                </a:cubicBezTo>
                <a:cubicBezTo>
                  <a:pt x="1028687" y="381507"/>
                  <a:pt x="1085706" y="695465"/>
                  <a:pt x="1157565" y="649387"/>
                </a:cubicBezTo>
                <a:cubicBezTo>
                  <a:pt x="1229424" y="603309"/>
                  <a:pt x="1331746" y="94884"/>
                  <a:pt x="1396576" y="40215"/>
                </a:cubicBezTo>
                <a:cubicBezTo>
                  <a:pt x="1461406" y="-14454"/>
                  <a:pt x="1515301" y="270607"/>
                  <a:pt x="1546544" y="321371"/>
                </a:cubicBezTo>
                <a:cubicBezTo>
                  <a:pt x="1577787" y="372135"/>
                  <a:pt x="1584036" y="344801"/>
                  <a:pt x="1584036" y="344801"/>
                </a:cubicBezTo>
              </a:path>
            </a:pathLst>
          </a:custGeom>
          <a:ln>
            <a:solidFill>
              <a:srgbClr val="BFBFBF">
                <a:alpha val="52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947762" y="868893"/>
            <a:ext cx="4183627" cy="2360038"/>
          </a:xfrm>
          <a:custGeom>
            <a:avLst/>
            <a:gdLst>
              <a:gd name="connsiteX0" fmla="*/ 0 w 1592309"/>
              <a:gd name="connsiteY0" fmla="*/ 171005 h 796877"/>
              <a:gd name="connsiteX1" fmla="*/ 208526 w 1592309"/>
              <a:gd name="connsiteY1" fmla="*/ 19368 h 796877"/>
              <a:gd name="connsiteX2" fmla="*/ 331746 w 1592309"/>
              <a:gd name="connsiteY2" fmla="*/ 57277 h 796877"/>
              <a:gd name="connsiteX3" fmla="*/ 426531 w 1592309"/>
              <a:gd name="connsiteY3" fmla="*/ 237347 h 796877"/>
              <a:gd name="connsiteX4" fmla="*/ 635056 w 1592309"/>
              <a:gd name="connsiteY4" fmla="*/ 114141 h 796877"/>
              <a:gd name="connsiteX5" fmla="*/ 739319 w 1592309"/>
              <a:gd name="connsiteY5" fmla="*/ 796511 h 796877"/>
              <a:gd name="connsiteX6" fmla="*/ 919410 w 1592309"/>
              <a:gd name="connsiteY6" fmla="*/ 9890 h 796877"/>
              <a:gd name="connsiteX7" fmla="*/ 1080544 w 1592309"/>
              <a:gd name="connsiteY7" fmla="*/ 351075 h 796877"/>
              <a:gd name="connsiteX8" fmla="*/ 1222721 w 1592309"/>
              <a:gd name="connsiteY8" fmla="*/ 303688 h 796877"/>
              <a:gd name="connsiteX9" fmla="*/ 1345940 w 1592309"/>
              <a:gd name="connsiteY9" fmla="*/ 569054 h 796877"/>
              <a:gd name="connsiteX10" fmla="*/ 1469160 w 1592309"/>
              <a:gd name="connsiteY10" fmla="*/ 322643 h 796877"/>
              <a:gd name="connsiteX11" fmla="*/ 1573423 w 1592309"/>
              <a:gd name="connsiteY11" fmla="*/ 332120 h 796877"/>
              <a:gd name="connsiteX0" fmla="*/ 0 w 1607280"/>
              <a:gd name="connsiteY0" fmla="*/ 171005 h 796877"/>
              <a:gd name="connsiteX1" fmla="*/ 208526 w 1607280"/>
              <a:gd name="connsiteY1" fmla="*/ 19368 h 796877"/>
              <a:gd name="connsiteX2" fmla="*/ 331746 w 1607280"/>
              <a:gd name="connsiteY2" fmla="*/ 57277 h 796877"/>
              <a:gd name="connsiteX3" fmla="*/ 426531 w 1607280"/>
              <a:gd name="connsiteY3" fmla="*/ 237347 h 796877"/>
              <a:gd name="connsiteX4" fmla="*/ 635056 w 1607280"/>
              <a:gd name="connsiteY4" fmla="*/ 114141 h 796877"/>
              <a:gd name="connsiteX5" fmla="*/ 739319 w 1607280"/>
              <a:gd name="connsiteY5" fmla="*/ 796511 h 796877"/>
              <a:gd name="connsiteX6" fmla="*/ 919410 w 1607280"/>
              <a:gd name="connsiteY6" fmla="*/ 9890 h 796877"/>
              <a:gd name="connsiteX7" fmla="*/ 1080544 w 1607280"/>
              <a:gd name="connsiteY7" fmla="*/ 351075 h 796877"/>
              <a:gd name="connsiteX8" fmla="*/ 1222721 w 1607280"/>
              <a:gd name="connsiteY8" fmla="*/ 303688 h 796877"/>
              <a:gd name="connsiteX9" fmla="*/ 1345940 w 1607280"/>
              <a:gd name="connsiteY9" fmla="*/ 569054 h 796877"/>
              <a:gd name="connsiteX10" fmla="*/ 1469160 w 1607280"/>
              <a:gd name="connsiteY10" fmla="*/ 322643 h 796877"/>
              <a:gd name="connsiteX11" fmla="*/ 1589924 w 1607280"/>
              <a:gd name="connsiteY11" fmla="*/ 349987 h 796877"/>
              <a:gd name="connsiteX0" fmla="*/ 0 w 1589924"/>
              <a:gd name="connsiteY0" fmla="*/ 171005 h 796877"/>
              <a:gd name="connsiteX1" fmla="*/ 208526 w 1589924"/>
              <a:gd name="connsiteY1" fmla="*/ 19368 h 796877"/>
              <a:gd name="connsiteX2" fmla="*/ 331746 w 1589924"/>
              <a:gd name="connsiteY2" fmla="*/ 57277 h 796877"/>
              <a:gd name="connsiteX3" fmla="*/ 426531 w 1589924"/>
              <a:gd name="connsiteY3" fmla="*/ 237347 h 796877"/>
              <a:gd name="connsiteX4" fmla="*/ 635056 w 1589924"/>
              <a:gd name="connsiteY4" fmla="*/ 114141 h 796877"/>
              <a:gd name="connsiteX5" fmla="*/ 739319 w 1589924"/>
              <a:gd name="connsiteY5" fmla="*/ 796511 h 796877"/>
              <a:gd name="connsiteX6" fmla="*/ 919410 w 1589924"/>
              <a:gd name="connsiteY6" fmla="*/ 9890 h 796877"/>
              <a:gd name="connsiteX7" fmla="*/ 1080544 w 1589924"/>
              <a:gd name="connsiteY7" fmla="*/ 351075 h 796877"/>
              <a:gd name="connsiteX8" fmla="*/ 1222721 w 1589924"/>
              <a:gd name="connsiteY8" fmla="*/ 303688 h 796877"/>
              <a:gd name="connsiteX9" fmla="*/ 1345940 w 1589924"/>
              <a:gd name="connsiteY9" fmla="*/ 569054 h 796877"/>
              <a:gd name="connsiteX10" fmla="*/ 1469160 w 1589924"/>
              <a:gd name="connsiteY10" fmla="*/ 322643 h 796877"/>
              <a:gd name="connsiteX11" fmla="*/ 1589924 w 1589924"/>
              <a:gd name="connsiteY11" fmla="*/ 349987 h 79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89924" h="796877">
                <a:moveTo>
                  <a:pt x="0" y="171005"/>
                </a:moveTo>
                <a:cubicBezTo>
                  <a:pt x="76617" y="104664"/>
                  <a:pt x="153235" y="38323"/>
                  <a:pt x="208526" y="19368"/>
                </a:cubicBezTo>
                <a:cubicBezTo>
                  <a:pt x="263817" y="413"/>
                  <a:pt x="295412" y="20947"/>
                  <a:pt x="331746" y="57277"/>
                </a:cubicBezTo>
                <a:cubicBezTo>
                  <a:pt x="368080" y="93607"/>
                  <a:pt x="375979" y="227870"/>
                  <a:pt x="426531" y="237347"/>
                </a:cubicBezTo>
                <a:cubicBezTo>
                  <a:pt x="477083" y="246824"/>
                  <a:pt x="582925" y="20947"/>
                  <a:pt x="635056" y="114141"/>
                </a:cubicBezTo>
                <a:cubicBezTo>
                  <a:pt x="687187" y="207335"/>
                  <a:pt x="691927" y="813886"/>
                  <a:pt x="739319" y="796511"/>
                </a:cubicBezTo>
                <a:cubicBezTo>
                  <a:pt x="786711" y="779136"/>
                  <a:pt x="862539" y="84129"/>
                  <a:pt x="919410" y="9890"/>
                </a:cubicBezTo>
                <a:cubicBezTo>
                  <a:pt x="976281" y="-64349"/>
                  <a:pt x="1029992" y="302109"/>
                  <a:pt x="1080544" y="351075"/>
                </a:cubicBezTo>
                <a:cubicBezTo>
                  <a:pt x="1131096" y="400041"/>
                  <a:pt x="1178489" y="267358"/>
                  <a:pt x="1222721" y="303688"/>
                </a:cubicBezTo>
                <a:cubicBezTo>
                  <a:pt x="1266953" y="340018"/>
                  <a:pt x="1304867" y="565895"/>
                  <a:pt x="1345940" y="569054"/>
                </a:cubicBezTo>
                <a:cubicBezTo>
                  <a:pt x="1387013" y="572213"/>
                  <a:pt x="1431246" y="362132"/>
                  <a:pt x="1469160" y="322643"/>
                </a:cubicBezTo>
                <a:cubicBezTo>
                  <a:pt x="1507074" y="283154"/>
                  <a:pt x="1552658" y="340798"/>
                  <a:pt x="1589924" y="349987"/>
                </a:cubicBezTo>
              </a:path>
            </a:pathLst>
          </a:custGeom>
          <a:ln>
            <a:solidFill>
              <a:srgbClr val="BFBFBF">
                <a:alpha val="52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974209" y="732986"/>
            <a:ext cx="4279122" cy="547578"/>
          </a:xfrm>
          <a:custGeom>
            <a:avLst/>
            <a:gdLst>
              <a:gd name="connsiteX0" fmla="*/ 0 w 1626215"/>
              <a:gd name="connsiteY0" fmla="*/ 52404 h 184892"/>
              <a:gd name="connsiteX1" fmla="*/ 46865 w 1626215"/>
              <a:gd name="connsiteY1" fmla="*/ 859 h 184892"/>
              <a:gd name="connsiteX2" fmla="*/ 149968 w 1626215"/>
              <a:gd name="connsiteY2" fmla="*/ 89891 h 184892"/>
              <a:gd name="connsiteX3" fmla="*/ 234325 w 1626215"/>
              <a:gd name="connsiteY3" fmla="*/ 43032 h 184892"/>
              <a:gd name="connsiteX4" fmla="*/ 323369 w 1626215"/>
              <a:gd name="connsiteY4" fmla="*/ 108635 h 184892"/>
              <a:gd name="connsiteX5" fmla="*/ 360861 w 1626215"/>
              <a:gd name="connsiteY5" fmla="*/ 155494 h 184892"/>
              <a:gd name="connsiteX6" fmla="*/ 435844 w 1626215"/>
              <a:gd name="connsiteY6" fmla="*/ 85205 h 184892"/>
              <a:gd name="connsiteX7" fmla="*/ 478023 w 1626215"/>
              <a:gd name="connsiteY7" fmla="*/ 113321 h 184892"/>
              <a:gd name="connsiteX8" fmla="*/ 538947 w 1626215"/>
              <a:gd name="connsiteY8" fmla="*/ 14916 h 184892"/>
              <a:gd name="connsiteX9" fmla="*/ 660796 w 1626215"/>
              <a:gd name="connsiteY9" fmla="*/ 108635 h 184892"/>
              <a:gd name="connsiteX10" fmla="*/ 702975 w 1626215"/>
              <a:gd name="connsiteY10" fmla="*/ 28974 h 184892"/>
              <a:gd name="connsiteX11" fmla="*/ 838883 w 1626215"/>
              <a:gd name="connsiteY11" fmla="*/ 141437 h 184892"/>
              <a:gd name="connsiteX12" fmla="*/ 913867 w 1626215"/>
              <a:gd name="connsiteY12" fmla="*/ 47718 h 184892"/>
              <a:gd name="connsiteX13" fmla="*/ 941986 w 1626215"/>
              <a:gd name="connsiteY13" fmla="*/ 43032 h 184892"/>
              <a:gd name="connsiteX14" fmla="*/ 998224 w 1626215"/>
              <a:gd name="connsiteY14" fmla="*/ 150809 h 184892"/>
              <a:gd name="connsiteX15" fmla="*/ 1040403 w 1626215"/>
              <a:gd name="connsiteY15" fmla="*/ 108635 h 184892"/>
              <a:gd name="connsiteX16" fmla="*/ 1101327 w 1626215"/>
              <a:gd name="connsiteY16" fmla="*/ 155494 h 184892"/>
              <a:gd name="connsiteX17" fmla="*/ 1176311 w 1626215"/>
              <a:gd name="connsiteY17" fmla="*/ 108635 h 184892"/>
              <a:gd name="connsiteX18" fmla="*/ 1330965 w 1626215"/>
              <a:gd name="connsiteY18" fmla="*/ 183610 h 184892"/>
              <a:gd name="connsiteX19" fmla="*/ 1396576 w 1626215"/>
              <a:gd name="connsiteY19" fmla="*/ 33660 h 184892"/>
              <a:gd name="connsiteX20" fmla="*/ 1480933 w 1626215"/>
              <a:gd name="connsiteY20" fmla="*/ 118007 h 184892"/>
              <a:gd name="connsiteX21" fmla="*/ 1626215 w 1626215"/>
              <a:gd name="connsiteY21" fmla="*/ 47718 h 184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26215" h="184892">
                <a:moveTo>
                  <a:pt x="0" y="52404"/>
                </a:moveTo>
                <a:cubicBezTo>
                  <a:pt x="10935" y="23507"/>
                  <a:pt x="21870" y="-5389"/>
                  <a:pt x="46865" y="859"/>
                </a:cubicBezTo>
                <a:cubicBezTo>
                  <a:pt x="71860" y="7107"/>
                  <a:pt x="118725" y="82862"/>
                  <a:pt x="149968" y="89891"/>
                </a:cubicBezTo>
                <a:cubicBezTo>
                  <a:pt x="181211" y="96920"/>
                  <a:pt x="205425" y="39908"/>
                  <a:pt x="234325" y="43032"/>
                </a:cubicBezTo>
                <a:cubicBezTo>
                  <a:pt x="263225" y="46156"/>
                  <a:pt x="302280" y="89891"/>
                  <a:pt x="323369" y="108635"/>
                </a:cubicBezTo>
                <a:cubicBezTo>
                  <a:pt x="344458" y="127379"/>
                  <a:pt x="342115" y="159399"/>
                  <a:pt x="360861" y="155494"/>
                </a:cubicBezTo>
                <a:cubicBezTo>
                  <a:pt x="379607" y="151589"/>
                  <a:pt x="416317" y="92234"/>
                  <a:pt x="435844" y="85205"/>
                </a:cubicBezTo>
                <a:cubicBezTo>
                  <a:pt x="455371" y="78176"/>
                  <a:pt x="460839" y="125036"/>
                  <a:pt x="478023" y="113321"/>
                </a:cubicBezTo>
                <a:cubicBezTo>
                  <a:pt x="495207" y="101606"/>
                  <a:pt x="508485" y="15697"/>
                  <a:pt x="538947" y="14916"/>
                </a:cubicBezTo>
                <a:cubicBezTo>
                  <a:pt x="569409" y="14135"/>
                  <a:pt x="633458" y="106292"/>
                  <a:pt x="660796" y="108635"/>
                </a:cubicBezTo>
                <a:cubicBezTo>
                  <a:pt x="688134" y="110978"/>
                  <a:pt x="673294" y="23507"/>
                  <a:pt x="702975" y="28974"/>
                </a:cubicBezTo>
                <a:cubicBezTo>
                  <a:pt x="732656" y="34441"/>
                  <a:pt x="803734" y="138313"/>
                  <a:pt x="838883" y="141437"/>
                </a:cubicBezTo>
                <a:cubicBezTo>
                  <a:pt x="874032" y="144561"/>
                  <a:pt x="896683" y="64119"/>
                  <a:pt x="913867" y="47718"/>
                </a:cubicBezTo>
                <a:cubicBezTo>
                  <a:pt x="931051" y="31317"/>
                  <a:pt x="927927" y="25850"/>
                  <a:pt x="941986" y="43032"/>
                </a:cubicBezTo>
                <a:cubicBezTo>
                  <a:pt x="956045" y="60214"/>
                  <a:pt x="981821" y="139875"/>
                  <a:pt x="998224" y="150809"/>
                </a:cubicBezTo>
                <a:cubicBezTo>
                  <a:pt x="1014627" y="161743"/>
                  <a:pt x="1023219" y="107854"/>
                  <a:pt x="1040403" y="108635"/>
                </a:cubicBezTo>
                <a:cubicBezTo>
                  <a:pt x="1057587" y="109416"/>
                  <a:pt x="1078676" y="155494"/>
                  <a:pt x="1101327" y="155494"/>
                </a:cubicBezTo>
                <a:cubicBezTo>
                  <a:pt x="1123978" y="155494"/>
                  <a:pt x="1138038" y="103949"/>
                  <a:pt x="1176311" y="108635"/>
                </a:cubicBezTo>
                <a:cubicBezTo>
                  <a:pt x="1214584" y="113321"/>
                  <a:pt x="1294254" y="196106"/>
                  <a:pt x="1330965" y="183610"/>
                </a:cubicBezTo>
                <a:cubicBezTo>
                  <a:pt x="1367676" y="171114"/>
                  <a:pt x="1371581" y="44594"/>
                  <a:pt x="1396576" y="33660"/>
                </a:cubicBezTo>
                <a:cubicBezTo>
                  <a:pt x="1421571" y="22726"/>
                  <a:pt x="1442660" y="115664"/>
                  <a:pt x="1480933" y="118007"/>
                </a:cubicBezTo>
                <a:cubicBezTo>
                  <a:pt x="1519206" y="120350"/>
                  <a:pt x="1626215" y="47718"/>
                  <a:pt x="1626215" y="47718"/>
                </a:cubicBezTo>
              </a:path>
            </a:pathLst>
          </a:custGeom>
          <a:ln w="7620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5085847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36269" y="51809"/>
            <a:ext cx="9107732" cy="5091690"/>
          </a:xfrm>
          <a:prstGeom prst="roundRect">
            <a:avLst>
              <a:gd name="adj" fmla="val 0"/>
            </a:avLst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565" tIns="40782" rIns="81565" bIns="40782"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6200000">
            <a:off x="-2575734" y="2240414"/>
            <a:ext cx="6080982" cy="699388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ctr"/>
            <a:r>
              <a:rPr lang="en-US" sz="2900" b="1" dirty="0">
                <a:latin typeface="News Gothic MT"/>
                <a:cs typeface="News Gothic MT"/>
              </a:rPr>
              <a:t>Quality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798830" y="364891"/>
            <a:ext cx="0" cy="42944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5264" y="4013756"/>
            <a:ext cx="842408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reeform 2"/>
          <p:cNvSpPr/>
          <p:nvPr/>
        </p:nvSpPr>
        <p:spPr>
          <a:xfrm>
            <a:off x="922818" y="1023220"/>
            <a:ext cx="4190090" cy="1391112"/>
          </a:xfrm>
          <a:custGeom>
            <a:avLst/>
            <a:gdLst>
              <a:gd name="connsiteX0" fmla="*/ 0 w 1592380"/>
              <a:gd name="connsiteY0" fmla="*/ 393740 h 469715"/>
              <a:gd name="connsiteX1" fmla="*/ 199047 w 1592380"/>
              <a:gd name="connsiteY1" fmla="*/ 43077 h 469715"/>
              <a:gd name="connsiteX2" fmla="*/ 341224 w 1592380"/>
              <a:gd name="connsiteY2" fmla="*/ 128374 h 469715"/>
              <a:gd name="connsiteX3" fmla="*/ 464444 w 1592380"/>
              <a:gd name="connsiteY3" fmla="*/ 5168 h 469715"/>
              <a:gd name="connsiteX4" fmla="*/ 559228 w 1592380"/>
              <a:gd name="connsiteY4" fmla="*/ 336875 h 469715"/>
              <a:gd name="connsiteX5" fmla="*/ 777233 w 1592380"/>
              <a:gd name="connsiteY5" fmla="*/ 204192 h 469715"/>
              <a:gd name="connsiteX6" fmla="*/ 966802 w 1592380"/>
              <a:gd name="connsiteY6" fmla="*/ 355830 h 469715"/>
              <a:gd name="connsiteX7" fmla="*/ 1156371 w 1592380"/>
              <a:gd name="connsiteY7" fmla="*/ 24123 h 469715"/>
              <a:gd name="connsiteX8" fmla="*/ 1374375 w 1592380"/>
              <a:gd name="connsiteY8" fmla="*/ 137851 h 469715"/>
              <a:gd name="connsiteX9" fmla="*/ 1469160 w 1592380"/>
              <a:gd name="connsiteY9" fmla="*/ 469558 h 469715"/>
              <a:gd name="connsiteX10" fmla="*/ 1592380 w 1592380"/>
              <a:gd name="connsiteY10" fmla="*/ 185238 h 469715"/>
              <a:gd name="connsiteX11" fmla="*/ 1592380 w 1592380"/>
              <a:gd name="connsiteY11" fmla="*/ 185238 h 46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92380" h="469715">
                <a:moveTo>
                  <a:pt x="0" y="393740"/>
                </a:moveTo>
                <a:cubicBezTo>
                  <a:pt x="71088" y="240522"/>
                  <a:pt x="142176" y="87305"/>
                  <a:pt x="199047" y="43077"/>
                </a:cubicBezTo>
                <a:cubicBezTo>
                  <a:pt x="255918" y="-1151"/>
                  <a:pt x="296991" y="134692"/>
                  <a:pt x="341224" y="128374"/>
                </a:cubicBezTo>
                <a:cubicBezTo>
                  <a:pt x="385457" y="122056"/>
                  <a:pt x="428110" y="-29582"/>
                  <a:pt x="464444" y="5168"/>
                </a:cubicBezTo>
                <a:cubicBezTo>
                  <a:pt x="500778" y="39918"/>
                  <a:pt x="507097" y="303704"/>
                  <a:pt x="559228" y="336875"/>
                </a:cubicBezTo>
                <a:cubicBezTo>
                  <a:pt x="611360" y="370046"/>
                  <a:pt x="709304" y="201033"/>
                  <a:pt x="777233" y="204192"/>
                </a:cubicBezTo>
                <a:cubicBezTo>
                  <a:pt x="845162" y="207351"/>
                  <a:pt x="903612" y="385841"/>
                  <a:pt x="966802" y="355830"/>
                </a:cubicBezTo>
                <a:cubicBezTo>
                  <a:pt x="1029992" y="325819"/>
                  <a:pt x="1088442" y="60453"/>
                  <a:pt x="1156371" y="24123"/>
                </a:cubicBezTo>
                <a:cubicBezTo>
                  <a:pt x="1224300" y="-12207"/>
                  <a:pt x="1322243" y="63612"/>
                  <a:pt x="1374375" y="137851"/>
                </a:cubicBezTo>
                <a:cubicBezTo>
                  <a:pt x="1426507" y="212090"/>
                  <a:pt x="1432826" y="461660"/>
                  <a:pt x="1469160" y="469558"/>
                </a:cubicBezTo>
                <a:cubicBezTo>
                  <a:pt x="1505494" y="477456"/>
                  <a:pt x="1592380" y="185238"/>
                  <a:pt x="1592380" y="185238"/>
                </a:cubicBezTo>
                <a:lnTo>
                  <a:pt x="1592380" y="185238"/>
                </a:lnTo>
              </a:path>
            </a:pathLst>
          </a:custGeom>
          <a:ln>
            <a:solidFill>
              <a:srgbClr val="BFBFBF">
                <a:alpha val="52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998874" y="847615"/>
            <a:ext cx="4205131" cy="2016764"/>
          </a:xfrm>
          <a:custGeom>
            <a:avLst/>
            <a:gdLst>
              <a:gd name="connsiteX0" fmla="*/ 0 w 1598096"/>
              <a:gd name="connsiteY0" fmla="*/ 524467 h 680969"/>
              <a:gd name="connsiteX1" fmla="*/ 164028 w 1598096"/>
              <a:gd name="connsiteY1" fmla="*/ 679103 h 680969"/>
              <a:gd name="connsiteX2" fmla="*/ 342115 w 1598096"/>
              <a:gd name="connsiteY2" fmla="*/ 430748 h 680969"/>
              <a:gd name="connsiteX3" fmla="*/ 581126 w 1598096"/>
              <a:gd name="connsiteY3" fmla="*/ 505723 h 680969"/>
              <a:gd name="connsiteX4" fmla="*/ 684229 w 1598096"/>
              <a:gd name="connsiteY4" fmla="*/ 4328 h 680969"/>
              <a:gd name="connsiteX5" fmla="*/ 941986 w 1598096"/>
              <a:gd name="connsiteY5" fmla="*/ 252683 h 680969"/>
              <a:gd name="connsiteX6" fmla="*/ 1035716 w 1598096"/>
              <a:gd name="connsiteY6" fmla="*/ 69931 h 680969"/>
              <a:gd name="connsiteX7" fmla="*/ 1213803 w 1598096"/>
              <a:gd name="connsiteY7" fmla="*/ 257369 h 680969"/>
              <a:gd name="connsiteX8" fmla="*/ 1598096 w 1598096"/>
              <a:gd name="connsiteY8" fmla="*/ 18386 h 680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8096" h="680969">
                <a:moveTo>
                  <a:pt x="0" y="524467"/>
                </a:moveTo>
                <a:cubicBezTo>
                  <a:pt x="53504" y="609595"/>
                  <a:pt x="107009" y="694723"/>
                  <a:pt x="164028" y="679103"/>
                </a:cubicBezTo>
                <a:cubicBezTo>
                  <a:pt x="221047" y="663483"/>
                  <a:pt x="272599" y="459645"/>
                  <a:pt x="342115" y="430748"/>
                </a:cubicBezTo>
                <a:cubicBezTo>
                  <a:pt x="411631" y="401851"/>
                  <a:pt x="524107" y="576793"/>
                  <a:pt x="581126" y="505723"/>
                </a:cubicBezTo>
                <a:cubicBezTo>
                  <a:pt x="638145" y="434653"/>
                  <a:pt x="624086" y="46501"/>
                  <a:pt x="684229" y="4328"/>
                </a:cubicBezTo>
                <a:cubicBezTo>
                  <a:pt x="744372" y="-37845"/>
                  <a:pt x="883405" y="241749"/>
                  <a:pt x="941986" y="252683"/>
                </a:cubicBezTo>
                <a:cubicBezTo>
                  <a:pt x="1000567" y="263617"/>
                  <a:pt x="990413" y="69150"/>
                  <a:pt x="1035716" y="69931"/>
                </a:cubicBezTo>
                <a:cubicBezTo>
                  <a:pt x="1081019" y="70712"/>
                  <a:pt x="1120073" y="265960"/>
                  <a:pt x="1213803" y="257369"/>
                </a:cubicBezTo>
                <a:cubicBezTo>
                  <a:pt x="1307533" y="248778"/>
                  <a:pt x="1524674" y="44940"/>
                  <a:pt x="1598096" y="18386"/>
                </a:cubicBezTo>
              </a:path>
            </a:pathLst>
          </a:custGeom>
          <a:ln>
            <a:solidFill>
              <a:srgbClr val="BFBFBF">
                <a:alpha val="52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974208" y="782966"/>
            <a:ext cx="4168134" cy="2702187"/>
          </a:xfrm>
          <a:custGeom>
            <a:avLst/>
            <a:gdLst>
              <a:gd name="connsiteX0" fmla="*/ 0 w 1584036"/>
              <a:gd name="connsiteY0" fmla="*/ 63645 h 912405"/>
              <a:gd name="connsiteX1" fmla="*/ 84357 w 1584036"/>
              <a:gd name="connsiteY1" fmla="*/ 12099 h 912405"/>
              <a:gd name="connsiteX2" fmla="*/ 248385 w 1584036"/>
              <a:gd name="connsiteY2" fmla="*/ 265140 h 912405"/>
              <a:gd name="connsiteX3" fmla="*/ 318682 w 1584036"/>
              <a:gd name="connsiteY3" fmla="*/ 686874 h 912405"/>
              <a:gd name="connsiteX4" fmla="*/ 487396 w 1584036"/>
              <a:gd name="connsiteY4" fmla="*/ 883683 h 912405"/>
              <a:gd name="connsiteX5" fmla="*/ 501455 w 1584036"/>
              <a:gd name="connsiteY5" fmla="*/ 73016 h 912405"/>
              <a:gd name="connsiteX6" fmla="*/ 618618 w 1584036"/>
              <a:gd name="connsiteY6" fmla="*/ 63645 h 912405"/>
              <a:gd name="connsiteX7" fmla="*/ 777959 w 1584036"/>
              <a:gd name="connsiteY7" fmla="*/ 260454 h 912405"/>
              <a:gd name="connsiteX8" fmla="*/ 965419 w 1584036"/>
              <a:gd name="connsiteY8" fmla="*/ 316685 h 912405"/>
              <a:gd name="connsiteX9" fmla="*/ 1157565 w 1584036"/>
              <a:gd name="connsiteY9" fmla="*/ 649387 h 912405"/>
              <a:gd name="connsiteX10" fmla="*/ 1396576 w 1584036"/>
              <a:gd name="connsiteY10" fmla="*/ 40215 h 912405"/>
              <a:gd name="connsiteX11" fmla="*/ 1546544 w 1584036"/>
              <a:gd name="connsiteY11" fmla="*/ 321371 h 912405"/>
              <a:gd name="connsiteX12" fmla="*/ 1584036 w 1584036"/>
              <a:gd name="connsiteY12" fmla="*/ 344801 h 912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4036" h="912405">
                <a:moveTo>
                  <a:pt x="0" y="63645"/>
                </a:moveTo>
                <a:cubicBezTo>
                  <a:pt x="21480" y="21081"/>
                  <a:pt x="42960" y="-21483"/>
                  <a:pt x="84357" y="12099"/>
                </a:cubicBezTo>
                <a:cubicBezTo>
                  <a:pt x="125754" y="45681"/>
                  <a:pt x="209331" y="152678"/>
                  <a:pt x="248385" y="265140"/>
                </a:cubicBezTo>
                <a:cubicBezTo>
                  <a:pt x="287439" y="377603"/>
                  <a:pt x="278847" y="583784"/>
                  <a:pt x="318682" y="686874"/>
                </a:cubicBezTo>
                <a:cubicBezTo>
                  <a:pt x="358517" y="789965"/>
                  <a:pt x="456934" y="985993"/>
                  <a:pt x="487396" y="883683"/>
                </a:cubicBezTo>
                <a:cubicBezTo>
                  <a:pt x="517858" y="781373"/>
                  <a:pt x="479585" y="209689"/>
                  <a:pt x="501455" y="73016"/>
                </a:cubicBezTo>
                <a:cubicBezTo>
                  <a:pt x="523325" y="-63657"/>
                  <a:pt x="572534" y="32405"/>
                  <a:pt x="618618" y="63645"/>
                </a:cubicBezTo>
                <a:cubicBezTo>
                  <a:pt x="664702" y="94885"/>
                  <a:pt x="720159" y="218281"/>
                  <a:pt x="777959" y="260454"/>
                </a:cubicBezTo>
                <a:cubicBezTo>
                  <a:pt x="835759" y="302627"/>
                  <a:pt x="902151" y="251863"/>
                  <a:pt x="965419" y="316685"/>
                </a:cubicBezTo>
                <a:cubicBezTo>
                  <a:pt x="1028687" y="381507"/>
                  <a:pt x="1085706" y="695465"/>
                  <a:pt x="1157565" y="649387"/>
                </a:cubicBezTo>
                <a:cubicBezTo>
                  <a:pt x="1229424" y="603309"/>
                  <a:pt x="1331746" y="94884"/>
                  <a:pt x="1396576" y="40215"/>
                </a:cubicBezTo>
                <a:cubicBezTo>
                  <a:pt x="1461406" y="-14454"/>
                  <a:pt x="1515301" y="270607"/>
                  <a:pt x="1546544" y="321371"/>
                </a:cubicBezTo>
                <a:cubicBezTo>
                  <a:pt x="1577787" y="372135"/>
                  <a:pt x="1584036" y="344801"/>
                  <a:pt x="1584036" y="344801"/>
                </a:cubicBezTo>
              </a:path>
            </a:pathLst>
          </a:custGeom>
          <a:ln>
            <a:solidFill>
              <a:srgbClr val="BFBFBF">
                <a:alpha val="52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494517" y="2489782"/>
            <a:ext cx="5402848" cy="1268774"/>
          </a:xfrm>
          <a:prstGeom prst="rect">
            <a:avLst/>
          </a:prstGeom>
        </p:spPr>
        <p:txBody>
          <a:bodyPr wrap="square" lIns="250664" tIns="125332" rIns="250664" bIns="125332">
            <a:spAutoFit/>
          </a:bodyPr>
          <a:lstStyle/>
          <a:p>
            <a:pPr algn="r"/>
            <a:r>
              <a:rPr lang="en-US" sz="2900" b="1" dirty="0">
                <a:latin typeface="News Gothic MT"/>
                <a:cs typeface="News Gothic MT"/>
              </a:rPr>
              <a:t>The </a:t>
            </a:r>
            <a:r>
              <a:rPr lang="en-US" sz="4400" dirty="0">
                <a:latin typeface="Futura"/>
                <a:cs typeface="Futura"/>
              </a:rPr>
              <a:t>BEST</a:t>
            </a:r>
            <a:r>
              <a:rPr lang="en-US" sz="2200" b="1" dirty="0">
                <a:latin typeface="News Gothic MT"/>
                <a:cs typeface="News Gothic MT"/>
              </a:rPr>
              <a:t> of the whole team</a:t>
            </a:r>
          </a:p>
          <a:p>
            <a:pPr algn="r"/>
            <a:r>
              <a:rPr lang="en-US" sz="2200" b="1" dirty="0">
                <a:latin typeface="News Gothic MT"/>
                <a:cs typeface="News Gothic MT"/>
              </a:rPr>
              <a:t>        makes it into the work</a:t>
            </a:r>
            <a:endParaRPr lang="en-US" sz="2900" b="1" dirty="0">
              <a:latin typeface="News Gothic MT"/>
              <a:cs typeface="News Gothic MT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947762" y="868893"/>
            <a:ext cx="4183627" cy="2360038"/>
          </a:xfrm>
          <a:custGeom>
            <a:avLst/>
            <a:gdLst>
              <a:gd name="connsiteX0" fmla="*/ 0 w 1592309"/>
              <a:gd name="connsiteY0" fmla="*/ 171005 h 796877"/>
              <a:gd name="connsiteX1" fmla="*/ 208526 w 1592309"/>
              <a:gd name="connsiteY1" fmla="*/ 19368 h 796877"/>
              <a:gd name="connsiteX2" fmla="*/ 331746 w 1592309"/>
              <a:gd name="connsiteY2" fmla="*/ 57277 h 796877"/>
              <a:gd name="connsiteX3" fmla="*/ 426531 w 1592309"/>
              <a:gd name="connsiteY3" fmla="*/ 237347 h 796877"/>
              <a:gd name="connsiteX4" fmla="*/ 635056 w 1592309"/>
              <a:gd name="connsiteY4" fmla="*/ 114141 h 796877"/>
              <a:gd name="connsiteX5" fmla="*/ 739319 w 1592309"/>
              <a:gd name="connsiteY5" fmla="*/ 796511 h 796877"/>
              <a:gd name="connsiteX6" fmla="*/ 919410 w 1592309"/>
              <a:gd name="connsiteY6" fmla="*/ 9890 h 796877"/>
              <a:gd name="connsiteX7" fmla="*/ 1080544 w 1592309"/>
              <a:gd name="connsiteY7" fmla="*/ 351075 h 796877"/>
              <a:gd name="connsiteX8" fmla="*/ 1222721 w 1592309"/>
              <a:gd name="connsiteY8" fmla="*/ 303688 h 796877"/>
              <a:gd name="connsiteX9" fmla="*/ 1345940 w 1592309"/>
              <a:gd name="connsiteY9" fmla="*/ 569054 h 796877"/>
              <a:gd name="connsiteX10" fmla="*/ 1469160 w 1592309"/>
              <a:gd name="connsiteY10" fmla="*/ 322643 h 796877"/>
              <a:gd name="connsiteX11" fmla="*/ 1573423 w 1592309"/>
              <a:gd name="connsiteY11" fmla="*/ 332120 h 796877"/>
              <a:gd name="connsiteX0" fmla="*/ 0 w 1607280"/>
              <a:gd name="connsiteY0" fmla="*/ 171005 h 796877"/>
              <a:gd name="connsiteX1" fmla="*/ 208526 w 1607280"/>
              <a:gd name="connsiteY1" fmla="*/ 19368 h 796877"/>
              <a:gd name="connsiteX2" fmla="*/ 331746 w 1607280"/>
              <a:gd name="connsiteY2" fmla="*/ 57277 h 796877"/>
              <a:gd name="connsiteX3" fmla="*/ 426531 w 1607280"/>
              <a:gd name="connsiteY3" fmla="*/ 237347 h 796877"/>
              <a:gd name="connsiteX4" fmla="*/ 635056 w 1607280"/>
              <a:gd name="connsiteY4" fmla="*/ 114141 h 796877"/>
              <a:gd name="connsiteX5" fmla="*/ 739319 w 1607280"/>
              <a:gd name="connsiteY5" fmla="*/ 796511 h 796877"/>
              <a:gd name="connsiteX6" fmla="*/ 919410 w 1607280"/>
              <a:gd name="connsiteY6" fmla="*/ 9890 h 796877"/>
              <a:gd name="connsiteX7" fmla="*/ 1080544 w 1607280"/>
              <a:gd name="connsiteY7" fmla="*/ 351075 h 796877"/>
              <a:gd name="connsiteX8" fmla="*/ 1222721 w 1607280"/>
              <a:gd name="connsiteY8" fmla="*/ 303688 h 796877"/>
              <a:gd name="connsiteX9" fmla="*/ 1345940 w 1607280"/>
              <a:gd name="connsiteY9" fmla="*/ 569054 h 796877"/>
              <a:gd name="connsiteX10" fmla="*/ 1469160 w 1607280"/>
              <a:gd name="connsiteY10" fmla="*/ 322643 h 796877"/>
              <a:gd name="connsiteX11" fmla="*/ 1589924 w 1607280"/>
              <a:gd name="connsiteY11" fmla="*/ 349987 h 796877"/>
              <a:gd name="connsiteX0" fmla="*/ 0 w 1589924"/>
              <a:gd name="connsiteY0" fmla="*/ 171005 h 796877"/>
              <a:gd name="connsiteX1" fmla="*/ 208526 w 1589924"/>
              <a:gd name="connsiteY1" fmla="*/ 19368 h 796877"/>
              <a:gd name="connsiteX2" fmla="*/ 331746 w 1589924"/>
              <a:gd name="connsiteY2" fmla="*/ 57277 h 796877"/>
              <a:gd name="connsiteX3" fmla="*/ 426531 w 1589924"/>
              <a:gd name="connsiteY3" fmla="*/ 237347 h 796877"/>
              <a:gd name="connsiteX4" fmla="*/ 635056 w 1589924"/>
              <a:gd name="connsiteY4" fmla="*/ 114141 h 796877"/>
              <a:gd name="connsiteX5" fmla="*/ 739319 w 1589924"/>
              <a:gd name="connsiteY5" fmla="*/ 796511 h 796877"/>
              <a:gd name="connsiteX6" fmla="*/ 919410 w 1589924"/>
              <a:gd name="connsiteY6" fmla="*/ 9890 h 796877"/>
              <a:gd name="connsiteX7" fmla="*/ 1080544 w 1589924"/>
              <a:gd name="connsiteY7" fmla="*/ 351075 h 796877"/>
              <a:gd name="connsiteX8" fmla="*/ 1222721 w 1589924"/>
              <a:gd name="connsiteY8" fmla="*/ 303688 h 796877"/>
              <a:gd name="connsiteX9" fmla="*/ 1345940 w 1589924"/>
              <a:gd name="connsiteY9" fmla="*/ 569054 h 796877"/>
              <a:gd name="connsiteX10" fmla="*/ 1469160 w 1589924"/>
              <a:gd name="connsiteY10" fmla="*/ 322643 h 796877"/>
              <a:gd name="connsiteX11" fmla="*/ 1589924 w 1589924"/>
              <a:gd name="connsiteY11" fmla="*/ 349987 h 79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89924" h="796877">
                <a:moveTo>
                  <a:pt x="0" y="171005"/>
                </a:moveTo>
                <a:cubicBezTo>
                  <a:pt x="76617" y="104664"/>
                  <a:pt x="153235" y="38323"/>
                  <a:pt x="208526" y="19368"/>
                </a:cubicBezTo>
                <a:cubicBezTo>
                  <a:pt x="263817" y="413"/>
                  <a:pt x="295412" y="20947"/>
                  <a:pt x="331746" y="57277"/>
                </a:cubicBezTo>
                <a:cubicBezTo>
                  <a:pt x="368080" y="93607"/>
                  <a:pt x="375979" y="227870"/>
                  <a:pt x="426531" y="237347"/>
                </a:cubicBezTo>
                <a:cubicBezTo>
                  <a:pt x="477083" y="246824"/>
                  <a:pt x="582925" y="20947"/>
                  <a:pt x="635056" y="114141"/>
                </a:cubicBezTo>
                <a:cubicBezTo>
                  <a:pt x="687187" y="207335"/>
                  <a:pt x="691927" y="813886"/>
                  <a:pt x="739319" y="796511"/>
                </a:cubicBezTo>
                <a:cubicBezTo>
                  <a:pt x="786711" y="779136"/>
                  <a:pt x="862539" y="84129"/>
                  <a:pt x="919410" y="9890"/>
                </a:cubicBezTo>
                <a:cubicBezTo>
                  <a:pt x="976281" y="-64349"/>
                  <a:pt x="1029992" y="302109"/>
                  <a:pt x="1080544" y="351075"/>
                </a:cubicBezTo>
                <a:cubicBezTo>
                  <a:pt x="1131096" y="400041"/>
                  <a:pt x="1178489" y="267358"/>
                  <a:pt x="1222721" y="303688"/>
                </a:cubicBezTo>
                <a:cubicBezTo>
                  <a:pt x="1266953" y="340018"/>
                  <a:pt x="1304867" y="565895"/>
                  <a:pt x="1345940" y="569054"/>
                </a:cubicBezTo>
                <a:cubicBezTo>
                  <a:pt x="1387013" y="572213"/>
                  <a:pt x="1431246" y="362132"/>
                  <a:pt x="1469160" y="322643"/>
                </a:cubicBezTo>
                <a:cubicBezTo>
                  <a:pt x="1507074" y="283154"/>
                  <a:pt x="1552658" y="340798"/>
                  <a:pt x="1589924" y="349987"/>
                </a:cubicBezTo>
              </a:path>
            </a:pathLst>
          </a:custGeom>
          <a:ln>
            <a:solidFill>
              <a:srgbClr val="BFBFBF">
                <a:alpha val="52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974209" y="732986"/>
            <a:ext cx="4279122" cy="547578"/>
          </a:xfrm>
          <a:custGeom>
            <a:avLst/>
            <a:gdLst>
              <a:gd name="connsiteX0" fmla="*/ 0 w 1626215"/>
              <a:gd name="connsiteY0" fmla="*/ 52404 h 184892"/>
              <a:gd name="connsiteX1" fmla="*/ 46865 w 1626215"/>
              <a:gd name="connsiteY1" fmla="*/ 859 h 184892"/>
              <a:gd name="connsiteX2" fmla="*/ 149968 w 1626215"/>
              <a:gd name="connsiteY2" fmla="*/ 89891 h 184892"/>
              <a:gd name="connsiteX3" fmla="*/ 234325 w 1626215"/>
              <a:gd name="connsiteY3" fmla="*/ 43032 h 184892"/>
              <a:gd name="connsiteX4" fmla="*/ 323369 w 1626215"/>
              <a:gd name="connsiteY4" fmla="*/ 108635 h 184892"/>
              <a:gd name="connsiteX5" fmla="*/ 360861 w 1626215"/>
              <a:gd name="connsiteY5" fmla="*/ 155494 h 184892"/>
              <a:gd name="connsiteX6" fmla="*/ 435844 w 1626215"/>
              <a:gd name="connsiteY6" fmla="*/ 85205 h 184892"/>
              <a:gd name="connsiteX7" fmla="*/ 478023 w 1626215"/>
              <a:gd name="connsiteY7" fmla="*/ 113321 h 184892"/>
              <a:gd name="connsiteX8" fmla="*/ 538947 w 1626215"/>
              <a:gd name="connsiteY8" fmla="*/ 14916 h 184892"/>
              <a:gd name="connsiteX9" fmla="*/ 660796 w 1626215"/>
              <a:gd name="connsiteY9" fmla="*/ 108635 h 184892"/>
              <a:gd name="connsiteX10" fmla="*/ 702975 w 1626215"/>
              <a:gd name="connsiteY10" fmla="*/ 28974 h 184892"/>
              <a:gd name="connsiteX11" fmla="*/ 838883 w 1626215"/>
              <a:gd name="connsiteY11" fmla="*/ 141437 h 184892"/>
              <a:gd name="connsiteX12" fmla="*/ 913867 w 1626215"/>
              <a:gd name="connsiteY12" fmla="*/ 47718 h 184892"/>
              <a:gd name="connsiteX13" fmla="*/ 941986 w 1626215"/>
              <a:gd name="connsiteY13" fmla="*/ 43032 h 184892"/>
              <a:gd name="connsiteX14" fmla="*/ 998224 w 1626215"/>
              <a:gd name="connsiteY14" fmla="*/ 150809 h 184892"/>
              <a:gd name="connsiteX15" fmla="*/ 1040403 w 1626215"/>
              <a:gd name="connsiteY15" fmla="*/ 108635 h 184892"/>
              <a:gd name="connsiteX16" fmla="*/ 1101327 w 1626215"/>
              <a:gd name="connsiteY16" fmla="*/ 155494 h 184892"/>
              <a:gd name="connsiteX17" fmla="*/ 1176311 w 1626215"/>
              <a:gd name="connsiteY17" fmla="*/ 108635 h 184892"/>
              <a:gd name="connsiteX18" fmla="*/ 1330965 w 1626215"/>
              <a:gd name="connsiteY18" fmla="*/ 183610 h 184892"/>
              <a:gd name="connsiteX19" fmla="*/ 1396576 w 1626215"/>
              <a:gd name="connsiteY19" fmla="*/ 33660 h 184892"/>
              <a:gd name="connsiteX20" fmla="*/ 1480933 w 1626215"/>
              <a:gd name="connsiteY20" fmla="*/ 118007 h 184892"/>
              <a:gd name="connsiteX21" fmla="*/ 1626215 w 1626215"/>
              <a:gd name="connsiteY21" fmla="*/ 47718 h 184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26215" h="184892">
                <a:moveTo>
                  <a:pt x="0" y="52404"/>
                </a:moveTo>
                <a:cubicBezTo>
                  <a:pt x="10935" y="23507"/>
                  <a:pt x="21870" y="-5389"/>
                  <a:pt x="46865" y="859"/>
                </a:cubicBezTo>
                <a:cubicBezTo>
                  <a:pt x="71860" y="7107"/>
                  <a:pt x="118725" y="82862"/>
                  <a:pt x="149968" y="89891"/>
                </a:cubicBezTo>
                <a:cubicBezTo>
                  <a:pt x="181211" y="96920"/>
                  <a:pt x="205425" y="39908"/>
                  <a:pt x="234325" y="43032"/>
                </a:cubicBezTo>
                <a:cubicBezTo>
                  <a:pt x="263225" y="46156"/>
                  <a:pt x="302280" y="89891"/>
                  <a:pt x="323369" y="108635"/>
                </a:cubicBezTo>
                <a:cubicBezTo>
                  <a:pt x="344458" y="127379"/>
                  <a:pt x="342115" y="159399"/>
                  <a:pt x="360861" y="155494"/>
                </a:cubicBezTo>
                <a:cubicBezTo>
                  <a:pt x="379607" y="151589"/>
                  <a:pt x="416317" y="92234"/>
                  <a:pt x="435844" y="85205"/>
                </a:cubicBezTo>
                <a:cubicBezTo>
                  <a:pt x="455371" y="78176"/>
                  <a:pt x="460839" y="125036"/>
                  <a:pt x="478023" y="113321"/>
                </a:cubicBezTo>
                <a:cubicBezTo>
                  <a:pt x="495207" y="101606"/>
                  <a:pt x="508485" y="15697"/>
                  <a:pt x="538947" y="14916"/>
                </a:cubicBezTo>
                <a:cubicBezTo>
                  <a:pt x="569409" y="14135"/>
                  <a:pt x="633458" y="106292"/>
                  <a:pt x="660796" y="108635"/>
                </a:cubicBezTo>
                <a:cubicBezTo>
                  <a:pt x="688134" y="110978"/>
                  <a:pt x="673294" y="23507"/>
                  <a:pt x="702975" y="28974"/>
                </a:cubicBezTo>
                <a:cubicBezTo>
                  <a:pt x="732656" y="34441"/>
                  <a:pt x="803734" y="138313"/>
                  <a:pt x="838883" y="141437"/>
                </a:cubicBezTo>
                <a:cubicBezTo>
                  <a:pt x="874032" y="144561"/>
                  <a:pt x="896683" y="64119"/>
                  <a:pt x="913867" y="47718"/>
                </a:cubicBezTo>
                <a:cubicBezTo>
                  <a:pt x="931051" y="31317"/>
                  <a:pt x="927927" y="25850"/>
                  <a:pt x="941986" y="43032"/>
                </a:cubicBezTo>
                <a:cubicBezTo>
                  <a:pt x="956045" y="60214"/>
                  <a:pt x="981821" y="139875"/>
                  <a:pt x="998224" y="150809"/>
                </a:cubicBezTo>
                <a:cubicBezTo>
                  <a:pt x="1014627" y="161743"/>
                  <a:pt x="1023219" y="107854"/>
                  <a:pt x="1040403" y="108635"/>
                </a:cubicBezTo>
                <a:cubicBezTo>
                  <a:pt x="1057587" y="109416"/>
                  <a:pt x="1078676" y="155494"/>
                  <a:pt x="1101327" y="155494"/>
                </a:cubicBezTo>
                <a:cubicBezTo>
                  <a:pt x="1123978" y="155494"/>
                  <a:pt x="1138038" y="103949"/>
                  <a:pt x="1176311" y="108635"/>
                </a:cubicBezTo>
                <a:cubicBezTo>
                  <a:pt x="1214584" y="113321"/>
                  <a:pt x="1294254" y="196106"/>
                  <a:pt x="1330965" y="183610"/>
                </a:cubicBezTo>
                <a:cubicBezTo>
                  <a:pt x="1367676" y="171114"/>
                  <a:pt x="1371581" y="44594"/>
                  <a:pt x="1396576" y="33660"/>
                </a:cubicBezTo>
                <a:cubicBezTo>
                  <a:pt x="1421571" y="22726"/>
                  <a:pt x="1442660" y="115664"/>
                  <a:pt x="1480933" y="118007"/>
                </a:cubicBezTo>
                <a:cubicBezTo>
                  <a:pt x="1519206" y="120350"/>
                  <a:pt x="1626215" y="47718"/>
                  <a:pt x="1626215" y="47718"/>
                </a:cubicBezTo>
              </a:path>
            </a:pathLst>
          </a:custGeom>
          <a:ln w="7620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50664" tIns="125332" rIns="250664" bIns="125332"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5711666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/>
          <p:nvPr/>
        </p:nvSpPr>
        <p:spPr>
          <a:xfrm>
            <a:off x="514725" y="9425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403228">
              <a:alpha val="21150"/>
            </a:srgbClr>
          </a:solidFill>
          <a:ln w="9525" cap="flat" cmpd="sng">
            <a:solidFill>
              <a:srgbClr val="9269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title" idx="4294967295"/>
          </p:nvPr>
        </p:nvSpPr>
        <p:spPr>
          <a:xfrm>
            <a:off x="1887900" y="-2262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Python Ensemble</a:t>
            </a:r>
            <a:endParaRPr dirty="0"/>
          </a:p>
        </p:txBody>
      </p:sp>
      <p:sp>
        <p:nvSpPr>
          <p:cNvPr id="155" name="Google Shape;155;p24"/>
          <p:cNvSpPr/>
          <p:nvPr/>
        </p:nvSpPr>
        <p:spPr>
          <a:xfrm>
            <a:off x="1833450" y="1982900"/>
            <a:ext cx="7257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 dirty="0">
                <a:solidFill>
                  <a:srgbClr val="9269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The sever</a:t>
            </a:r>
            <a:endParaRPr sz="900" i="1" dirty="0">
              <a:solidFill>
                <a:srgbClr val="92694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56" name="Google Shape;156;p24"/>
          <p:cNvSpPr/>
          <p:nvPr/>
        </p:nvSpPr>
        <p:spPr>
          <a:xfrm rot="2700000">
            <a:off x="1366527" y="2132623"/>
            <a:ext cx="202374" cy="202374"/>
          </a:xfrm>
          <a:prstGeom prst="plaque">
            <a:avLst>
              <a:gd name="adj" fmla="val 40749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4"/>
          <p:cNvSpPr/>
          <p:nvPr/>
        </p:nvSpPr>
        <p:spPr>
          <a:xfrm rot="2700000">
            <a:off x="1143890" y="1881713"/>
            <a:ext cx="202374" cy="202374"/>
          </a:xfrm>
          <a:prstGeom prst="plaque">
            <a:avLst>
              <a:gd name="adj" fmla="val 40749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4"/>
          <p:cNvSpPr/>
          <p:nvPr/>
        </p:nvSpPr>
        <p:spPr>
          <a:xfrm rot="2700000">
            <a:off x="4196463" y="1650179"/>
            <a:ext cx="202374" cy="202374"/>
          </a:xfrm>
          <a:prstGeom prst="plaque">
            <a:avLst>
              <a:gd name="adj" fmla="val 48010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4"/>
          <p:cNvSpPr/>
          <p:nvPr/>
        </p:nvSpPr>
        <p:spPr>
          <a:xfrm rot="2700000">
            <a:off x="4745164" y="2930914"/>
            <a:ext cx="202374" cy="202374"/>
          </a:xfrm>
          <a:prstGeom prst="plaque">
            <a:avLst>
              <a:gd name="adj" fmla="val 40749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4"/>
          <p:cNvSpPr/>
          <p:nvPr/>
        </p:nvSpPr>
        <p:spPr>
          <a:xfrm rot="2700000">
            <a:off x="4287083" y="1917864"/>
            <a:ext cx="202374" cy="202374"/>
          </a:xfrm>
          <a:prstGeom prst="plaque">
            <a:avLst>
              <a:gd name="adj" fmla="val 40749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4"/>
          <p:cNvSpPr/>
          <p:nvPr/>
        </p:nvSpPr>
        <p:spPr>
          <a:xfrm rot="2700000">
            <a:off x="1430091" y="1573630"/>
            <a:ext cx="202374" cy="202374"/>
          </a:xfrm>
          <a:prstGeom prst="plaque">
            <a:avLst>
              <a:gd name="adj" fmla="val 40749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438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Technology</a:t>
            </a:r>
            <a:endParaRPr dirty="0"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2102605" y="1771124"/>
            <a:ext cx="1685018" cy="10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Voice / Video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Zoom</a:t>
            </a:r>
            <a:endParaRPr dirty="0"/>
          </a:p>
        </p:txBody>
      </p:sp>
      <p:sp>
        <p:nvSpPr>
          <p:cNvPr id="116" name="Google Shape;116;p19"/>
          <p:cNvSpPr txBox="1">
            <a:spLocks noGrp="1"/>
          </p:cNvSpPr>
          <p:nvPr>
            <p:ph type="body" idx="2"/>
          </p:nvPr>
        </p:nvSpPr>
        <p:spPr>
          <a:xfrm>
            <a:off x="5701146" y="1771124"/>
            <a:ext cx="1685018" cy="10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Screen Share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err="1"/>
              <a:t>Anydesk</a:t>
            </a:r>
            <a:endParaRPr dirty="0"/>
          </a:p>
        </p:txBody>
      </p:sp>
      <p:sp>
        <p:nvSpPr>
          <p:cNvPr id="117" name="Google Shape;117;p19"/>
          <p:cNvSpPr txBox="1">
            <a:spLocks noGrp="1"/>
          </p:cNvSpPr>
          <p:nvPr>
            <p:ph type="body" idx="3"/>
          </p:nvPr>
        </p:nvSpPr>
        <p:spPr>
          <a:xfrm>
            <a:off x="2102605" y="3270954"/>
            <a:ext cx="2391600" cy="10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Developer Machine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Aws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" name="Google Shape;118;p19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Google Shape;116;p19">
            <a:extLst>
              <a:ext uri="{FF2B5EF4-FFF2-40B4-BE49-F238E27FC236}">
                <a16:creationId xmlns:a16="http://schemas.microsoft.com/office/drawing/2014/main" id="{8AB637E3-28A8-700B-3AE9-6F2230B4A478}"/>
              </a:ext>
            </a:extLst>
          </p:cNvPr>
          <p:cNvSpPr txBox="1">
            <a:spLocks/>
          </p:cNvSpPr>
          <p:nvPr/>
        </p:nvSpPr>
        <p:spPr>
          <a:xfrm>
            <a:off x="5701146" y="3270313"/>
            <a:ext cx="1685018" cy="10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✣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⨳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■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●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○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■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●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○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■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marL="0" indent="0">
              <a:buFont typeface="Libre Baskerville"/>
              <a:buNone/>
            </a:pPr>
            <a:r>
              <a:rPr lang="en-US" b="1" dirty="0"/>
              <a:t>Mob Timer</a:t>
            </a:r>
          </a:p>
          <a:p>
            <a:pPr marL="0" indent="0">
              <a:buFont typeface="Libre Baskerville"/>
              <a:buNone/>
            </a:pPr>
            <a:r>
              <a:rPr lang="en-US" dirty="0" err="1"/>
              <a:t>Mobtime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/>
          <p:nvPr/>
        </p:nvSpPr>
        <p:spPr>
          <a:xfrm>
            <a:off x="1350900" y="1369974"/>
            <a:ext cx="6442500" cy="2890297"/>
          </a:xfrm>
          <a:prstGeom prst="rect">
            <a:avLst/>
          </a:prstGeom>
          <a:noFill/>
          <a:ln w="28575" cap="flat" cmpd="sng">
            <a:solidFill>
              <a:srgbClr val="403228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D1D1B"/>
              </a:solidFill>
            </a:endParaRPr>
          </a:p>
        </p:txBody>
      </p:sp>
      <p:sp>
        <p:nvSpPr>
          <p:cNvPr id="168" name="Google Shape;168;p25"/>
          <p:cNvSpPr txBox="1">
            <a:spLocks noGrp="1"/>
          </p:cNvSpPr>
          <p:nvPr>
            <p:ph type="ctrTitle" idx="4294967295"/>
          </p:nvPr>
        </p:nvSpPr>
        <p:spPr>
          <a:xfrm>
            <a:off x="1350600" y="1454727"/>
            <a:ext cx="6442800" cy="16694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Cameras On</a:t>
            </a:r>
            <a:endParaRPr sz="7200" dirty="0"/>
          </a:p>
        </p:txBody>
      </p:sp>
      <p:sp>
        <p:nvSpPr>
          <p:cNvPr id="169" name="Google Shape;169;p25"/>
          <p:cNvSpPr txBox="1">
            <a:spLocks noGrp="1"/>
          </p:cNvSpPr>
          <p:nvPr>
            <p:ph type="subTitle" idx="4294967295"/>
          </p:nvPr>
        </p:nvSpPr>
        <p:spPr>
          <a:xfrm>
            <a:off x="1712475" y="2840049"/>
            <a:ext cx="5719200" cy="14202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" sz="1800" b="1" i="1" dirty="0"/>
              <a:t>Faces Matter</a:t>
            </a:r>
            <a:endParaRPr sz="1800" b="1" i="1" dirty="0"/>
          </a:p>
        </p:txBody>
      </p:sp>
      <p:sp>
        <p:nvSpPr>
          <p:cNvPr id="170" name="Google Shape;170;p25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4" name="Google Shape;66;p13">
            <a:extLst>
              <a:ext uri="{FF2B5EF4-FFF2-40B4-BE49-F238E27FC236}">
                <a16:creationId xmlns:a16="http://schemas.microsoft.com/office/drawing/2014/main" id="{2570EE81-7E38-4FAE-8078-FABA90EA0083}"/>
              </a:ext>
            </a:extLst>
          </p:cNvPr>
          <p:cNvSpPr txBox="1">
            <a:spLocks/>
          </p:cNvSpPr>
          <p:nvPr/>
        </p:nvSpPr>
        <p:spPr>
          <a:xfrm>
            <a:off x="117764" y="483479"/>
            <a:ext cx="4779818" cy="73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Libre Baskerville"/>
              <a:buChar char="✣"/>
              <a:defRPr sz="24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000"/>
              <a:buFont typeface="Libre Baskerville"/>
              <a:buChar char="⨳"/>
              <a:defRPr sz="20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000"/>
              <a:buFont typeface="Libre Baskerville"/>
              <a:buChar char="■"/>
              <a:defRPr sz="20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●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○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■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●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○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■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marL="0" indent="0" algn="ctr">
              <a:buFont typeface="Libre Baskerville"/>
              <a:buNone/>
            </a:pPr>
            <a:r>
              <a:rPr lang="en-US" sz="3000" i="1" dirty="0"/>
              <a:t>Techniques:</a:t>
            </a:r>
            <a:endParaRPr lang="en-US" sz="1800" b="1" i="1" dirty="0"/>
          </a:p>
        </p:txBody>
      </p:sp>
    </p:spTree>
    <p:extLst>
      <p:ext uri="{BB962C8B-B14F-4D97-AF65-F5344CB8AC3E}">
        <p14:creationId xmlns:p14="http://schemas.microsoft.com/office/powerpoint/2010/main" val="2463217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/>
          <p:nvPr/>
        </p:nvSpPr>
        <p:spPr>
          <a:xfrm>
            <a:off x="1350900" y="1369974"/>
            <a:ext cx="6442500" cy="2890297"/>
          </a:xfrm>
          <a:prstGeom prst="rect">
            <a:avLst/>
          </a:prstGeom>
          <a:noFill/>
          <a:ln w="28575" cap="flat" cmpd="sng">
            <a:solidFill>
              <a:srgbClr val="403228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D1D1B"/>
              </a:solidFill>
            </a:endParaRPr>
          </a:p>
        </p:txBody>
      </p:sp>
      <p:sp>
        <p:nvSpPr>
          <p:cNvPr id="168" name="Google Shape;168;p25"/>
          <p:cNvSpPr txBox="1">
            <a:spLocks noGrp="1"/>
          </p:cNvSpPr>
          <p:nvPr>
            <p:ph type="ctrTitle" idx="4294967295"/>
          </p:nvPr>
        </p:nvSpPr>
        <p:spPr>
          <a:xfrm>
            <a:off x="1350600" y="1454727"/>
            <a:ext cx="6442800" cy="16694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Callouts</a:t>
            </a:r>
            <a:endParaRPr sz="9600" dirty="0"/>
          </a:p>
        </p:txBody>
      </p:sp>
      <p:sp>
        <p:nvSpPr>
          <p:cNvPr id="169" name="Google Shape;169;p25"/>
          <p:cNvSpPr txBox="1">
            <a:spLocks noGrp="1"/>
          </p:cNvSpPr>
          <p:nvPr>
            <p:ph type="subTitle" idx="4294967295"/>
          </p:nvPr>
        </p:nvSpPr>
        <p:spPr>
          <a:xfrm>
            <a:off x="1712475" y="2840049"/>
            <a:ext cx="5719200" cy="14202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" sz="1800" i="1" dirty="0">
                <a:solidFill>
                  <a:schemeClr val="bg2">
                    <a:lumMod val="75000"/>
                  </a:schemeClr>
                </a:solidFill>
              </a:rPr>
              <a:t>I’m</a:t>
            </a:r>
            <a:r>
              <a:rPr lang="en" sz="1800" i="1" dirty="0"/>
              <a:t> </a:t>
            </a:r>
            <a:r>
              <a:rPr lang="en" sz="1800" b="1" i="1" dirty="0"/>
              <a:t>Eva</a:t>
            </a:r>
            <a:r>
              <a:rPr lang="en" sz="1800" i="1" dirty="0"/>
              <a:t> </a:t>
            </a:r>
            <a:r>
              <a:rPr lang="en" sz="1800" i="1" dirty="0">
                <a:solidFill>
                  <a:schemeClr val="bg2">
                    <a:lumMod val="75000"/>
                  </a:schemeClr>
                </a:solidFill>
              </a:rPr>
              <a:t>and I’m</a:t>
            </a:r>
            <a:r>
              <a:rPr lang="en" sz="1800" i="1" dirty="0">
                <a:solidFill>
                  <a:schemeClr val="tx2">
                    <a:lumMod val="25000"/>
                  </a:schemeClr>
                </a:solidFill>
              </a:rPr>
              <a:t> </a:t>
            </a:r>
            <a:r>
              <a:rPr lang="en" sz="2000" b="1" i="1" dirty="0"/>
              <a:t>typing</a:t>
            </a:r>
            <a:endParaRPr lang="en" sz="1800" b="1" i="1" dirty="0"/>
          </a:p>
          <a:p>
            <a:pPr marL="0" indent="0" algn="ctr">
              <a:buNone/>
            </a:pPr>
            <a:r>
              <a:rPr lang="en" sz="1800" i="1" dirty="0">
                <a:solidFill>
                  <a:schemeClr val="bg2">
                    <a:lumMod val="75000"/>
                  </a:schemeClr>
                </a:solidFill>
              </a:rPr>
              <a:t>I’m </a:t>
            </a:r>
            <a:r>
              <a:rPr lang="en" sz="1800" b="1" i="1" dirty="0"/>
              <a:t>Gregor</a:t>
            </a:r>
            <a:r>
              <a:rPr lang="en" sz="1800" i="1" dirty="0"/>
              <a:t> </a:t>
            </a:r>
            <a:r>
              <a:rPr lang="en" sz="1800" i="1" dirty="0">
                <a:solidFill>
                  <a:schemeClr val="bg2">
                    <a:lumMod val="75000"/>
                  </a:schemeClr>
                </a:solidFill>
              </a:rPr>
              <a:t>and I’m </a:t>
            </a:r>
            <a:r>
              <a:rPr lang="en" sz="2000" b="1" i="1" dirty="0"/>
              <a:t>talking</a:t>
            </a:r>
            <a:endParaRPr lang="en" sz="1800" b="1" i="1" dirty="0"/>
          </a:p>
          <a:p>
            <a:pPr marL="0" indent="0" algn="ctr">
              <a:buNone/>
            </a:pPr>
            <a:r>
              <a:rPr lang="en" sz="1800" i="1" dirty="0">
                <a:solidFill>
                  <a:schemeClr val="bg2">
                    <a:lumMod val="75000"/>
                  </a:schemeClr>
                </a:solidFill>
              </a:rPr>
              <a:t>I’m</a:t>
            </a:r>
            <a:r>
              <a:rPr lang="en" sz="1800" i="1" dirty="0"/>
              <a:t> </a:t>
            </a:r>
            <a:r>
              <a:rPr lang="en" sz="1800" b="1" i="1" dirty="0"/>
              <a:t>Susan</a:t>
            </a:r>
            <a:r>
              <a:rPr lang="en" sz="1800" i="1" dirty="0"/>
              <a:t> </a:t>
            </a:r>
            <a:r>
              <a:rPr lang="en" sz="1800" i="1" dirty="0">
                <a:solidFill>
                  <a:schemeClr val="bg2">
                    <a:lumMod val="75000"/>
                  </a:schemeClr>
                </a:solidFill>
              </a:rPr>
              <a:t>and I’m </a:t>
            </a:r>
            <a:r>
              <a:rPr lang="en" sz="2000" b="1" i="1" dirty="0"/>
              <a:t>next</a:t>
            </a:r>
            <a:endParaRPr lang="en" sz="1800" b="1" i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800" b="1" i="1" dirty="0"/>
          </a:p>
        </p:txBody>
      </p:sp>
      <p:sp>
        <p:nvSpPr>
          <p:cNvPr id="170" name="Google Shape;170;p25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4" name="Google Shape;66;p13">
            <a:extLst>
              <a:ext uri="{FF2B5EF4-FFF2-40B4-BE49-F238E27FC236}">
                <a16:creationId xmlns:a16="http://schemas.microsoft.com/office/drawing/2014/main" id="{2570EE81-7E38-4FAE-8078-FABA90EA0083}"/>
              </a:ext>
            </a:extLst>
          </p:cNvPr>
          <p:cNvSpPr txBox="1">
            <a:spLocks/>
          </p:cNvSpPr>
          <p:nvPr/>
        </p:nvSpPr>
        <p:spPr>
          <a:xfrm>
            <a:off x="117764" y="483479"/>
            <a:ext cx="4779818" cy="73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Libre Baskerville"/>
              <a:buChar char="✣"/>
              <a:defRPr sz="24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000"/>
              <a:buFont typeface="Libre Baskerville"/>
              <a:buChar char="⨳"/>
              <a:defRPr sz="20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000"/>
              <a:buFont typeface="Libre Baskerville"/>
              <a:buChar char="■"/>
              <a:defRPr sz="20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●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○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■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●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○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■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marL="0" indent="0" algn="ctr">
              <a:buFont typeface="Libre Baskerville"/>
              <a:buNone/>
            </a:pPr>
            <a:r>
              <a:rPr lang="en-US" sz="3000" i="1" dirty="0"/>
              <a:t>Techniques:</a:t>
            </a:r>
            <a:endParaRPr lang="en-US" sz="1800" b="1" i="1" dirty="0"/>
          </a:p>
        </p:txBody>
      </p:sp>
    </p:spTree>
    <p:extLst>
      <p:ext uri="{BB962C8B-B14F-4D97-AF65-F5344CB8AC3E}">
        <p14:creationId xmlns:p14="http://schemas.microsoft.com/office/powerpoint/2010/main" val="7982694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/>
          <p:nvPr/>
        </p:nvSpPr>
        <p:spPr>
          <a:xfrm>
            <a:off x="1350900" y="1369974"/>
            <a:ext cx="6442500" cy="2890297"/>
          </a:xfrm>
          <a:prstGeom prst="rect">
            <a:avLst/>
          </a:prstGeom>
          <a:noFill/>
          <a:ln w="28575" cap="flat" cmpd="sng">
            <a:solidFill>
              <a:srgbClr val="403228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D1D1B"/>
              </a:solidFill>
            </a:endParaRPr>
          </a:p>
        </p:txBody>
      </p:sp>
      <p:sp>
        <p:nvSpPr>
          <p:cNvPr id="168" name="Google Shape;168;p25"/>
          <p:cNvSpPr txBox="1">
            <a:spLocks noGrp="1"/>
          </p:cNvSpPr>
          <p:nvPr>
            <p:ph type="ctrTitle" idx="4294967295"/>
          </p:nvPr>
        </p:nvSpPr>
        <p:spPr>
          <a:xfrm>
            <a:off x="1350600" y="1454727"/>
            <a:ext cx="6442800" cy="16694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Summary</a:t>
            </a:r>
            <a:endParaRPr sz="9600" dirty="0"/>
          </a:p>
        </p:txBody>
      </p:sp>
      <p:sp>
        <p:nvSpPr>
          <p:cNvPr id="169" name="Google Shape;169;p25"/>
          <p:cNvSpPr txBox="1">
            <a:spLocks noGrp="1"/>
          </p:cNvSpPr>
          <p:nvPr>
            <p:ph type="subTitle" idx="4294967295"/>
          </p:nvPr>
        </p:nvSpPr>
        <p:spPr>
          <a:xfrm>
            <a:off x="1712475" y="2840049"/>
            <a:ext cx="5719200" cy="14202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" sz="1800" i="1" dirty="0">
                <a:solidFill>
                  <a:schemeClr val="bg2">
                    <a:lumMod val="75000"/>
                  </a:schemeClr>
                </a:solidFill>
              </a:rPr>
              <a:t>On rotation, the </a:t>
            </a:r>
            <a:r>
              <a:rPr lang="en" sz="1800" b="1" i="1" dirty="0" err="1"/>
              <a:t>typer</a:t>
            </a:r>
            <a:r>
              <a:rPr lang="en" sz="1800" i="1" dirty="0"/>
              <a:t> </a:t>
            </a:r>
          </a:p>
          <a:p>
            <a:pPr marL="0" lvl="0" indent="0" algn="ctr">
              <a:buNone/>
            </a:pPr>
            <a:r>
              <a:rPr lang="en" sz="1800" i="1" dirty="0">
                <a:solidFill>
                  <a:schemeClr val="bg2">
                    <a:lumMod val="75000"/>
                  </a:schemeClr>
                </a:solidFill>
              </a:rPr>
              <a:t>gives a quick </a:t>
            </a:r>
            <a:r>
              <a:rPr lang="en" sz="2000" b="1" i="1" dirty="0"/>
              <a:t>summary</a:t>
            </a:r>
          </a:p>
          <a:p>
            <a:pPr marL="0" lvl="0" indent="0" algn="ctr">
              <a:buNone/>
            </a:pPr>
            <a:r>
              <a:rPr lang="en" sz="1800" i="1" dirty="0">
                <a:solidFill>
                  <a:schemeClr val="bg2">
                    <a:lumMod val="75000"/>
                  </a:schemeClr>
                </a:solidFill>
              </a:rPr>
              <a:t> of what they just </a:t>
            </a:r>
            <a:r>
              <a:rPr lang="en" sz="2000" b="1" i="1" dirty="0"/>
              <a:t>did</a:t>
            </a:r>
            <a:endParaRPr sz="1800" b="1" i="1" dirty="0"/>
          </a:p>
        </p:txBody>
      </p:sp>
      <p:sp>
        <p:nvSpPr>
          <p:cNvPr id="170" name="Google Shape;170;p25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4" name="Google Shape;66;p13">
            <a:extLst>
              <a:ext uri="{FF2B5EF4-FFF2-40B4-BE49-F238E27FC236}">
                <a16:creationId xmlns:a16="http://schemas.microsoft.com/office/drawing/2014/main" id="{2570EE81-7E38-4FAE-8078-FABA90EA0083}"/>
              </a:ext>
            </a:extLst>
          </p:cNvPr>
          <p:cNvSpPr txBox="1">
            <a:spLocks/>
          </p:cNvSpPr>
          <p:nvPr/>
        </p:nvSpPr>
        <p:spPr>
          <a:xfrm>
            <a:off x="117764" y="483479"/>
            <a:ext cx="4779818" cy="738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Libre Baskerville"/>
              <a:buChar char="✣"/>
              <a:defRPr sz="24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000"/>
              <a:buFont typeface="Libre Baskerville"/>
              <a:buChar char="⨳"/>
              <a:defRPr sz="20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000"/>
              <a:buFont typeface="Libre Baskerville"/>
              <a:buChar char="■"/>
              <a:defRPr sz="20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●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○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1600"/>
              <a:buFont typeface="Libre Baskerville"/>
              <a:buChar char="■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●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○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3228"/>
              </a:buClr>
              <a:buSzPts val="1600"/>
              <a:buFont typeface="Libre Baskerville"/>
              <a:buChar char="■"/>
              <a:defRPr sz="1600" b="0" i="0" u="none" strike="noStrike" cap="none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marL="0" indent="0" algn="ctr">
              <a:buFont typeface="Libre Baskerville"/>
              <a:buNone/>
            </a:pPr>
            <a:r>
              <a:rPr lang="en-US" sz="3000" i="1" dirty="0"/>
              <a:t>Techniques:</a:t>
            </a:r>
            <a:endParaRPr lang="en-US" sz="1800" b="1" i="1" dirty="0"/>
          </a:p>
        </p:txBody>
      </p:sp>
    </p:spTree>
    <p:extLst>
      <p:ext uri="{BB962C8B-B14F-4D97-AF65-F5344CB8AC3E}">
        <p14:creationId xmlns:p14="http://schemas.microsoft.com/office/powerpoint/2010/main" val="8869384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ctrTitle"/>
          </p:nvPr>
        </p:nvSpPr>
        <p:spPr>
          <a:xfrm>
            <a:off x="2798700" y="1991850"/>
            <a:ext cx="3546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is your presentation title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3599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ubTitle" idx="4294967295"/>
          </p:nvPr>
        </p:nvSpPr>
        <p:spPr>
          <a:xfrm>
            <a:off x="2408351" y="1841679"/>
            <a:ext cx="6133159" cy="27496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chemeClr val="bg2"/>
                </a:solidFill>
              </a:rPr>
              <a:t>We use reason to: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000" i="1" dirty="0"/>
              <a:t>1. Justify our actions 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000" i="1" dirty="0"/>
              <a:t>2. Evaluate the actions of others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800" b="1" i="1"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79A2A66-AAC4-6A76-53EB-89A89FACD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481" y="1752000"/>
            <a:ext cx="1353870" cy="20412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28575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0644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Instructions for use</a:t>
            </a:r>
            <a:endParaRPr sz="3600"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2"/>
          </p:nvPr>
        </p:nvSpPr>
        <p:spPr>
          <a:xfrm>
            <a:off x="1350650" y="1687200"/>
            <a:ext cx="2956800" cy="25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1D1D1B"/>
                </a:solidFill>
              </a:rPr>
              <a:t>EDIT IN GOOGLE SLIDES</a:t>
            </a:r>
            <a:endParaRPr sz="1000">
              <a:solidFill>
                <a:srgbClr val="1D1D1B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D1D1B"/>
                </a:solidFill>
              </a:rPr>
              <a:t>Click on the button under the presentation preview that says "Use as Google Slides Theme".</a:t>
            </a:r>
            <a:endParaRPr sz="1000">
              <a:solidFill>
                <a:srgbClr val="1D1D1B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D1D1B"/>
                </a:solidFill>
              </a:rPr>
              <a:t>You will get a copy of this document on your Google Drive and will be able to edit, add or delete slides.</a:t>
            </a:r>
            <a:endParaRPr sz="1000">
              <a:solidFill>
                <a:srgbClr val="1D1D1B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1D1D1B"/>
                </a:solidFill>
              </a:rPr>
              <a:t>You have to be signed in to your Google account.</a:t>
            </a:r>
            <a:endParaRPr sz="1000">
              <a:solidFill>
                <a:srgbClr val="1D1D1B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1D1D1B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000">
              <a:solidFill>
                <a:srgbClr val="1D1D1B"/>
              </a:solidFill>
            </a:endParaRPr>
          </a:p>
        </p:txBody>
      </p:sp>
      <p:sp>
        <p:nvSpPr>
          <p:cNvPr id="58" name="Google Shape;58;p12"/>
          <p:cNvSpPr txBox="1">
            <a:spLocks noGrp="1"/>
          </p:cNvSpPr>
          <p:nvPr>
            <p:ph type="body" idx="2"/>
          </p:nvPr>
        </p:nvSpPr>
        <p:spPr>
          <a:xfrm>
            <a:off x="4499999" y="1687200"/>
            <a:ext cx="3293100" cy="25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1D1D1B"/>
                </a:solidFill>
              </a:rPr>
              <a:t>EDIT IN POWERPOINT®</a:t>
            </a:r>
            <a:endParaRPr sz="1000">
              <a:solidFill>
                <a:srgbClr val="1D1D1B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D1D1B"/>
                </a:solidFill>
              </a:rPr>
              <a:t>Click on the button under the presentation preview that says "Download as PowerPoint template". You will get a .pptx file that you can edit in PowerPoint.</a:t>
            </a:r>
            <a:endParaRPr sz="1000">
              <a:solidFill>
                <a:srgbClr val="1D1D1B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D1D1B"/>
                </a:solidFill>
              </a:rPr>
              <a:t>Remember to download and install the fonts used in this presentation (you’ll find the links to the font files needed in the </a:t>
            </a:r>
            <a:r>
              <a:rPr lang="en" sz="1000" u="sng">
                <a:solidFill>
                  <a:srgbClr val="1D1D1B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Presentation design slide</a:t>
            </a:r>
            <a:r>
              <a:rPr lang="en" sz="1000">
                <a:solidFill>
                  <a:srgbClr val="1D1D1B"/>
                </a:solidFill>
              </a:rPr>
              <a:t>)</a:t>
            </a:r>
            <a:endParaRPr sz="1000">
              <a:solidFill>
                <a:srgbClr val="1D1D1B"/>
              </a:solidFill>
            </a:endParaRPr>
          </a:p>
        </p:txBody>
      </p:sp>
      <p:sp>
        <p:nvSpPr>
          <p:cNvPr id="59" name="Google Shape;59;p12"/>
          <p:cNvSpPr txBox="1">
            <a:spLocks noGrp="1"/>
          </p:cNvSpPr>
          <p:nvPr>
            <p:ph type="body" idx="2"/>
          </p:nvPr>
        </p:nvSpPr>
        <p:spPr>
          <a:xfrm>
            <a:off x="1350650" y="3829725"/>
            <a:ext cx="6442800" cy="8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 b="1" i="1">
                <a:solidFill>
                  <a:srgbClr val="1D1D1B"/>
                </a:solidFill>
              </a:rPr>
              <a:t>More info on how to use this template at </a:t>
            </a:r>
            <a:r>
              <a:rPr lang="en" sz="1000" b="1" i="1" u="sng">
                <a:solidFill>
                  <a:srgbClr val="1D1D1B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000" b="1" i="1">
              <a:solidFill>
                <a:srgbClr val="1D1D1B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i="1">
                <a:solidFill>
                  <a:srgbClr val="1D1D1B"/>
                </a:solidFill>
              </a:rPr>
              <a:t>This template is free to use under </a:t>
            </a:r>
            <a:r>
              <a:rPr lang="en" sz="1000" i="1" u="sng">
                <a:solidFill>
                  <a:srgbClr val="1D1D1B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000" i="1">
                <a:solidFill>
                  <a:srgbClr val="1D1D1B"/>
                </a:solidFill>
              </a:rPr>
              <a:t>. You can keep the Credits slide or mention SlidesCarnival and other resources used in a slide footer.</a:t>
            </a:r>
            <a:endParaRPr sz="1000" i="1">
              <a:solidFill>
                <a:srgbClr val="1D1D1B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i="1">
              <a:solidFill>
                <a:srgbClr val="1D1D1B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000" i="1">
              <a:solidFill>
                <a:srgbClr val="1D1D1B"/>
              </a:solidFill>
            </a:endParaRPr>
          </a:p>
        </p:txBody>
      </p:sp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ctrTitle" idx="4294967295"/>
          </p:nvPr>
        </p:nvSpPr>
        <p:spPr>
          <a:xfrm>
            <a:off x="930900" y="2129675"/>
            <a:ext cx="7282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Hello!</a:t>
            </a:r>
            <a:endParaRPr b="1"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4294967295"/>
          </p:nvPr>
        </p:nvSpPr>
        <p:spPr>
          <a:xfrm>
            <a:off x="930900" y="3100679"/>
            <a:ext cx="7282200" cy="17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i="1" dirty="0"/>
              <a:t>I am Jayden Smith</a:t>
            </a:r>
            <a:endParaRPr sz="3000" i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i="1" dirty="0"/>
              <a:t>I am here because I love to give presentations. </a:t>
            </a:r>
            <a:endParaRPr sz="1800" i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i="1" dirty="0"/>
              <a:t>You can find me at @username</a:t>
            </a:r>
            <a:endParaRPr sz="1800" b="1" i="1" dirty="0"/>
          </a:p>
        </p:txBody>
      </p:sp>
      <p:pic>
        <p:nvPicPr>
          <p:cNvPr id="67" name="Google Shape;67;p13" descr="photo-1434030216411-0b793f4b4173.jpg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3493200" y="565725"/>
            <a:ext cx="2157600" cy="2157600"/>
          </a:xfrm>
          <a:prstGeom prst="diamond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286482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ctrTitle"/>
          </p:nvPr>
        </p:nvSpPr>
        <p:spPr>
          <a:xfrm>
            <a:off x="1513950" y="1583350"/>
            <a:ext cx="6116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0"/>
              <a:t>1.</a:t>
            </a:r>
            <a:endParaRPr sz="4800" b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2919325" y="2687650"/>
            <a:ext cx="3305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set of slides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2105050" y="720000"/>
            <a:ext cx="4933800" cy="3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1224425" y="1477750"/>
            <a:ext cx="6695100" cy="3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✣"/>
            </a:pPr>
            <a:r>
              <a:rPr lang="en"/>
              <a:t>Here you have a list of items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✣"/>
            </a:pPr>
            <a:r>
              <a:rPr lang="en"/>
              <a:t>And some text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✣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3192300" y="1235038"/>
            <a:ext cx="2759400" cy="1117800"/>
          </a:xfrm>
          <a:prstGeom prst="ellipse">
            <a:avLst/>
          </a:prstGeom>
          <a:noFill/>
          <a:ln w="9525" cap="flat" cmpd="sng">
            <a:solidFill>
              <a:srgbClr val="92694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ctrTitle" idx="4294967295"/>
          </p:nvPr>
        </p:nvSpPr>
        <p:spPr>
          <a:xfrm>
            <a:off x="1350600" y="2726350"/>
            <a:ext cx="6442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Big concept</a:t>
            </a:r>
            <a:endParaRPr sz="7000"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4294967295"/>
          </p:nvPr>
        </p:nvSpPr>
        <p:spPr>
          <a:xfrm>
            <a:off x="1479850" y="3716350"/>
            <a:ext cx="6184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i="1"/>
              <a:t>Bring the attention of your audience over a key concept using icons or illustrations</a:t>
            </a:r>
            <a:endParaRPr sz="1400" i="1"/>
          </a:p>
        </p:txBody>
      </p:sp>
      <p:sp>
        <p:nvSpPr>
          <p:cNvPr id="95" name="Google Shape;95;p17"/>
          <p:cNvSpPr/>
          <p:nvPr/>
        </p:nvSpPr>
        <p:spPr>
          <a:xfrm>
            <a:off x="3990032" y="763874"/>
            <a:ext cx="307307" cy="29862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7"/>
          <p:cNvSpPr/>
          <p:nvPr/>
        </p:nvSpPr>
        <p:spPr>
          <a:xfrm>
            <a:off x="3122350" y="1062500"/>
            <a:ext cx="567551" cy="556361"/>
          </a:xfrm>
          <a:custGeom>
            <a:avLst/>
            <a:gdLst/>
            <a:ahLst/>
            <a:cxnLst/>
            <a:rect l="l" t="t" r="r" b="b"/>
            <a:pathLst>
              <a:path w="17179" h="16839" extrusionOk="0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5400650" y="1692801"/>
            <a:ext cx="738425" cy="727300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4128816" y="1347403"/>
            <a:ext cx="886368" cy="893062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3083581" y="2279249"/>
            <a:ext cx="307307" cy="29862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6039607" y="1191362"/>
            <a:ext cx="307307" cy="29862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body" idx="1"/>
          </p:nvPr>
        </p:nvSpPr>
        <p:spPr>
          <a:xfrm>
            <a:off x="1351075" y="1518375"/>
            <a:ext cx="3126900" cy="32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body" idx="2"/>
          </p:nvPr>
        </p:nvSpPr>
        <p:spPr>
          <a:xfrm>
            <a:off x="4666144" y="1518375"/>
            <a:ext cx="3126900" cy="32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961200" y="1552350"/>
            <a:ext cx="2307000" cy="3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body" idx="2"/>
          </p:nvPr>
        </p:nvSpPr>
        <p:spPr>
          <a:xfrm>
            <a:off x="3386413" y="1552350"/>
            <a:ext cx="2307000" cy="3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body" idx="3"/>
          </p:nvPr>
        </p:nvSpPr>
        <p:spPr>
          <a:xfrm>
            <a:off x="5811626" y="1552350"/>
            <a:ext cx="2307000" cy="3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881271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body" idx="1"/>
          </p:nvPr>
        </p:nvSpPr>
        <p:spPr>
          <a:xfrm>
            <a:off x="3985550" y="1722300"/>
            <a:ext cx="4155300" cy="27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A complex idea can be conveyed with just a single still image, namely making it possible to absorb large amounts of data quickly.</a:t>
            </a:r>
            <a:endParaRPr sz="2000"/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1722300"/>
            <a:ext cx="2765700" cy="2765700"/>
          </a:xfrm>
          <a:prstGeom prst="plaque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26" name="Google Shape;126;p20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/>
          <p:nvPr/>
        </p:nvSpPr>
        <p:spPr>
          <a:xfrm>
            <a:off x="2423325" y="1990350"/>
            <a:ext cx="4297500" cy="1162800"/>
          </a:xfrm>
          <a:prstGeom prst="rect">
            <a:avLst/>
          </a:prstGeom>
          <a:solidFill>
            <a:srgbClr val="FFFFFF">
              <a:alpha val="53460"/>
            </a:srgbClr>
          </a:solidFill>
          <a:ln w="28575" cap="flat" cmpd="sng">
            <a:solidFill>
              <a:srgbClr val="403228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1D1D1B"/>
                </a:solidFill>
                <a:latin typeface="Cinzel"/>
                <a:ea typeface="Cinzel"/>
                <a:cs typeface="Cinzel"/>
                <a:sym typeface="Cinzel"/>
              </a:rPr>
              <a:t>Want big impact?</a:t>
            </a:r>
            <a:endParaRPr sz="2400">
              <a:solidFill>
                <a:srgbClr val="1D1D1B"/>
              </a:solidFill>
              <a:latin typeface="Cinzel"/>
              <a:ea typeface="Cinzel"/>
              <a:cs typeface="Cinzel"/>
              <a:sym typeface="Cinz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1D1D1B"/>
                </a:solidFill>
                <a:latin typeface="Cinzel"/>
                <a:ea typeface="Cinzel"/>
                <a:cs typeface="Cinzel"/>
                <a:sym typeface="Cinzel"/>
              </a:rPr>
              <a:t>Use big image.</a:t>
            </a:r>
            <a:endParaRPr>
              <a:solidFill>
                <a:srgbClr val="1D1D1B"/>
              </a:solidFill>
            </a:endParaRPr>
          </a:p>
        </p:txBody>
      </p:sp>
      <p:sp>
        <p:nvSpPr>
          <p:cNvPr id="132" name="Google Shape;132;p21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39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3192300" y="1235038"/>
            <a:ext cx="2759400" cy="1117800"/>
          </a:xfrm>
          <a:prstGeom prst="ellipse">
            <a:avLst/>
          </a:prstGeom>
          <a:noFill/>
          <a:ln w="9525" cap="flat" cmpd="sng">
            <a:solidFill>
              <a:srgbClr val="92694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ctrTitle" idx="4294967295"/>
          </p:nvPr>
        </p:nvSpPr>
        <p:spPr>
          <a:xfrm>
            <a:off x="431443" y="2386348"/>
            <a:ext cx="840990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6000" dirty="0"/>
              <a:t>confirmation bias</a:t>
            </a:r>
            <a:endParaRPr sz="6000" dirty="0"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4294967295"/>
          </p:nvPr>
        </p:nvSpPr>
        <p:spPr>
          <a:xfrm>
            <a:off x="1544295" y="3316463"/>
            <a:ext cx="6184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i="1" dirty="0"/>
              <a:t>Maybe you’ve heard of it?</a:t>
            </a:r>
            <a:endParaRPr sz="1400" i="1" dirty="0"/>
          </a:p>
        </p:txBody>
      </p:sp>
      <p:sp>
        <p:nvSpPr>
          <p:cNvPr id="95" name="Google Shape;95;p17"/>
          <p:cNvSpPr/>
          <p:nvPr/>
        </p:nvSpPr>
        <p:spPr>
          <a:xfrm>
            <a:off x="3990032" y="763874"/>
            <a:ext cx="307307" cy="29862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7"/>
          <p:cNvSpPr/>
          <p:nvPr/>
        </p:nvSpPr>
        <p:spPr>
          <a:xfrm>
            <a:off x="3122350" y="1062500"/>
            <a:ext cx="567551" cy="556361"/>
          </a:xfrm>
          <a:custGeom>
            <a:avLst/>
            <a:gdLst/>
            <a:ahLst/>
            <a:cxnLst/>
            <a:rect l="l" t="t" r="r" b="b"/>
            <a:pathLst>
              <a:path w="17179" h="16839" extrusionOk="0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5400650" y="1692801"/>
            <a:ext cx="738425" cy="727300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4128816" y="1347403"/>
            <a:ext cx="886368" cy="893062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3083581" y="2279249"/>
            <a:ext cx="307307" cy="29862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6039607" y="1191362"/>
            <a:ext cx="307307" cy="29862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4294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3516725" y="1732325"/>
            <a:ext cx="2133000" cy="2133000"/>
          </a:xfrm>
          <a:prstGeom prst="ellipse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rgbClr val="926940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Gray</a:t>
            </a:r>
            <a:endParaRPr i="1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39" name="Google Shape;139;p22"/>
          <p:cNvSpPr/>
          <p:nvPr/>
        </p:nvSpPr>
        <p:spPr>
          <a:xfrm>
            <a:off x="1694600" y="1732325"/>
            <a:ext cx="2133000" cy="2133000"/>
          </a:xfrm>
          <a:prstGeom prst="ellipse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rgbClr val="926940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White</a:t>
            </a:r>
            <a:endParaRPr i="1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5338850" y="1732325"/>
            <a:ext cx="2133000" cy="2133000"/>
          </a:xfrm>
          <a:prstGeom prst="ellipse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rgbClr val="926940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Black</a:t>
            </a:r>
            <a:endParaRPr i="1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41" name="Google Shape;141;p22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147" name="Google Shape;147;p23"/>
          <p:cNvGraphicFramePr/>
          <p:nvPr/>
        </p:nvGraphicFramePr>
        <p:xfrm>
          <a:off x="1800650" y="17930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{1A3AB21C-F81B-4AE0-BC1B-9D4B83972B87}</a:tableStyleId>
              </a:tblPr>
              <a:tblGrid>
                <a:gridCol w="1385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5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5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i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A</a:t>
                      </a:r>
                      <a:endParaRPr sz="1100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B</a:t>
                      </a:r>
                      <a:endParaRPr sz="1100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C</a:t>
                      </a:r>
                      <a:endParaRPr sz="1100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i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Yellow</a:t>
                      </a:r>
                      <a:endParaRPr sz="1100" i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10</a:t>
                      </a:r>
                      <a:endParaRPr sz="1100" b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20</a:t>
                      </a:r>
                      <a:endParaRPr sz="1100" b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7</a:t>
                      </a:r>
                      <a:endParaRPr sz="1100" b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i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Blue</a:t>
                      </a:r>
                      <a:endParaRPr sz="1100" i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30</a:t>
                      </a:r>
                      <a:endParaRPr sz="1100" b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15</a:t>
                      </a:r>
                      <a:endParaRPr sz="1100" b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10</a:t>
                      </a:r>
                      <a:endParaRPr sz="1100" b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i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Orange</a:t>
                      </a:r>
                      <a:endParaRPr sz="1100" i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5</a:t>
                      </a:r>
                      <a:endParaRPr sz="1100" b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24</a:t>
                      </a:r>
                      <a:endParaRPr sz="1100" b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1D1D1B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16</a:t>
                      </a:r>
                      <a:endParaRPr sz="1100" b="1">
                        <a:solidFill>
                          <a:srgbClr val="1D1D1B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269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1D1D1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8" name="Google Shape;148;p23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/>
          <p:nvPr/>
        </p:nvSpPr>
        <p:spPr>
          <a:xfrm>
            <a:off x="514725" y="9425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403228">
              <a:alpha val="21150"/>
            </a:srgbClr>
          </a:solidFill>
          <a:ln w="9525" cap="flat" cmpd="sng">
            <a:solidFill>
              <a:srgbClr val="9269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title" idx="4294967295"/>
          </p:nvPr>
        </p:nvSpPr>
        <p:spPr>
          <a:xfrm>
            <a:off x="1887900" y="-2262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155" name="Google Shape;155;p24"/>
          <p:cNvSpPr/>
          <p:nvPr/>
        </p:nvSpPr>
        <p:spPr>
          <a:xfrm>
            <a:off x="1833450" y="1982900"/>
            <a:ext cx="7257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9269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our office</a:t>
            </a:r>
            <a:endParaRPr sz="900" i="1">
              <a:solidFill>
                <a:srgbClr val="92694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56" name="Google Shape;156;p24"/>
          <p:cNvSpPr/>
          <p:nvPr/>
        </p:nvSpPr>
        <p:spPr>
          <a:xfrm rot="2700000">
            <a:off x="1143888" y="2227324"/>
            <a:ext cx="202374" cy="202374"/>
          </a:xfrm>
          <a:prstGeom prst="plaque">
            <a:avLst>
              <a:gd name="adj" fmla="val 40749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4"/>
          <p:cNvSpPr/>
          <p:nvPr/>
        </p:nvSpPr>
        <p:spPr>
          <a:xfrm rot="2700000">
            <a:off x="2866613" y="3639849"/>
            <a:ext cx="202374" cy="202374"/>
          </a:xfrm>
          <a:prstGeom prst="plaque">
            <a:avLst>
              <a:gd name="adj" fmla="val 40749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4"/>
          <p:cNvSpPr/>
          <p:nvPr/>
        </p:nvSpPr>
        <p:spPr>
          <a:xfrm rot="2700000">
            <a:off x="3859088" y="1941124"/>
            <a:ext cx="202374" cy="202374"/>
          </a:xfrm>
          <a:prstGeom prst="plaque">
            <a:avLst>
              <a:gd name="adj" fmla="val 40749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4"/>
          <p:cNvSpPr/>
          <p:nvPr/>
        </p:nvSpPr>
        <p:spPr>
          <a:xfrm rot="2700000">
            <a:off x="4573688" y="4099724"/>
            <a:ext cx="202374" cy="202374"/>
          </a:xfrm>
          <a:prstGeom prst="plaque">
            <a:avLst>
              <a:gd name="adj" fmla="val 40749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4"/>
          <p:cNvSpPr/>
          <p:nvPr/>
        </p:nvSpPr>
        <p:spPr>
          <a:xfrm rot="2700000">
            <a:off x="6742288" y="2470574"/>
            <a:ext cx="202374" cy="202374"/>
          </a:xfrm>
          <a:prstGeom prst="plaque">
            <a:avLst>
              <a:gd name="adj" fmla="val 40749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4"/>
          <p:cNvSpPr/>
          <p:nvPr/>
        </p:nvSpPr>
        <p:spPr>
          <a:xfrm rot="2700000">
            <a:off x="7372913" y="4099724"/>
            <a:ext cx="202374" cy="202374"/>
          </a:xfrm>
          <a:prstGeom prst="plaque">
            <a:avLst>
              <a:gd name="adj" fmla="val 40749"/>
            </a:avLst>
          </a:prstGeom>
          <a:noFill/>
          <a:ln w="28575" cap="flat" cmpd="sng">
            <a:solidFill>
              <a:srgbClr val="1D1D1B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/>
          <p:nvPr/>
        </p:nvSpPr>
        <p:spPr>
          <a:xfrm>
            <a:off x="1350900" y="1369975"/>
            <a:ext cx="6442500" cy="2403300"/>
          </a:xfrm>
          <a:prstGeom prst="rect">
            <a:avLst/>
          </a:prstGeom>
          <a:noFill/>
          <a:ln w="28575" cap="flat" cmpd="sng">
            <a:solidFill>
              <a:srgbClr val="403228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D1D1B"/>
              </a:solidFill>
            </a:endParaRPr>
          </a:p>
        </p:txBody>
      </p:sp>
      <p:sp>
        <p:nvSpPr>
          <p:cNvPr id="168" name="Google Shape;168;p25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89,526,124</a:t>
            </a:r>
            <a:endParaRPr sz="9600"/>
          </a:p>
        </p:txBody>
      </p:sp>
      <p:sp>
        <p:nvSpPr>
          <p:cNvPr id="169" name="Google Shape;169;p25"/>
          <p:cNvSpPr txBox="1">
            <a:spLocks noGrp="1"/>
          </p:cNvSpPr>
          <p:nvPr>
            <p:ph type="subTitle" idx="4294967295"/>
          </p:nvPr>
        </p:nvSpPr>
        <p:spPr>
          <a:xfrm>
            <a:off x="1712475" y="2840050"/>
            <a:ext cx="5719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i="1"/>
              <a:t>Whoa! That’s a big number, aren’t you proud?</a:t>
            </a:r>
            <a:endParaRPr sz="1800" i="1"/>
          </a:p>
        </p:txBody>
      </p:sp>
      <p:sp>
        <p:nvSpPr>
          <p:cNvPr id="170" name="Google Shape;170;p25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>
            <a:spLocks noGrp="1"/>
          </p:cNvSpPr>
          <p:nvPr>
            <p:ph type="ctrTitle" idx="4294967295"/>
          </p:nvPr>
        </p:nvSpPr>
        <p:spPr>
          <a:xfrm>
            <a:off x="685800" y="9528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89,526,124$</a:t>
            </a:r>
            <a:endParaRPr sz="7200"/>
          </a:p>
        </p:txBody>
      </p:sp>
      <p:sp>
        <p:nvSpPr>
          <p:cNvPr id="176" name="Google Shape;176;p26"/>
          <p:cNvSpPr txBox="1">
            <a:spLocks noGrp="1"/>
          </p:cNvSpPr>
          <p:nvPr>
            <p:ph type="subTitle" idx="4294967295"/>
          </p:nvPr>
        </p:nvSpPr>
        <p:spPr>
          <a:xfrm>
            <a:off x="685800" y="14875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i="1"/>
              <a:t>That’s a lot of money</a:t>
            </a:r>
            <a:endParaRPr sz="1800" i="1"/>
          </a:p>
        </p:txBody>
      </p:sp>
      <p:sp>
        <p:nvSpPr>
          <p:cNvPr id="177" name="Google Shape;177;p26"/>
          <p:cNvSpPr txBox="1">
            <a:spLocks noGrp="1"/>
          </p:cNvSpPr>
          <p:nvPr>
            <p:ph type="ctrTitle" idx="4294967295"/>
          </p:nvPr>
        </p:nvSpPr>
        <p:spPr>
          <a:xfrm>
            <a:off x="685800" y="35817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100%</a:t>
            </a:r>
            <a:endParaRPr sz="7200"/>
          </a:p>
        </p:txBody>
      </p:sp>
      <p:sp>
        <p:nvSpPr>
          <p:cNvPr id="178" name="Google Shape;178;p26"/>
          <p:cNvSpPr txBox="1">
            <a:spLocks noGrp="1"/>
          </p:cNvSpPr>
          <p:nvPr>
            <p:ph type="subTitle" idx="4294967295"/>
          </p:nvPr>
        </p:nvSpPr>
        <p:spPr>
          <a:xfrm>
            <a:off x="685800" y="41164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i="1"/>
              <a:t>Total success!</a:t>
            </a:r>
            <a:endParaRPr sz="1800" i="1"/>
          </a:p>
        </p:txBody>
      </p:sp>
      <p:sp>
        <p:nvSpPr>
          <p:cNvPr id="179" name="Google Shape;179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2672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185,244</a:t>
            </a:r>
            <a:r>
              <a:rPr lang="en" sz="4800"/>
              <a:t> users</a:t>
            </a:r>
            <a:endParaRPr sz="4800"/>
          </a:p>
        </p:txBody>
      </p:sp>
      <p:sp>
        <p:nvSpPr>
          <p:cNvPr id="180" name="Google Shape;180;p26"/>
          <p:cNvSpPr txBox="1">
            <a:spLocks noGrp="1"/>
          </p:cNvSpPr>
          <p:nvPr>
            <p:ph type="subTitle" idx="4294967295"/>
          </p:nvPr>
        </p:nvSpPr>
        <p:spPr>
          <a:xfrm>
            <a:off x="685800" y="28019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i="1"/>
              <a:t>And a lot of users</a:t>
            </a:r>
            <a:endParaRPr sz="1800" i="1"/>
          </a:p>
        </p:txBody>
      </p:sp>
      <p:sp>
        <p:nvSpPr>
          <p:cNvPr id="181" name="Google Shape;181;p26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cxnSp>
        <p:nvCxnSpPr>
          <p:cNvPr id="187" name="Google Shape;187;p27"/>
          <p:cNvCxnSpPr/>
          <p:nvPr/>
        </p:nvCxnSpPr>
        <p:spPr>
          <a:xfrm>
            <a:off x="-4800" y="2952750"/>
            <a:ext cx="9153600" cy="0"/>
          </a:xfrm>
          <a:prstGeom prst="straightConnector1">
            <a:avLst/>
          </a:prstGeom>
          <a:noFill/>
          <a:ln w="9525" cap="flat" cmpd="sng">
            <a:solidFill>
              <a:srgbClr val="92694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8" name="Google Shape;188;p27"/>
          <p:cNvSpPr/>
          <p:nvPr/>
        </p:nvSpPr>
        <p:spPr>
          <a:xfrm>
            <a:off x="2200125" y="2743050"/>
            <a:ext cx="419100" cy="419400"/>
          </a:xfrm>
          <a:prstGeom prst="donut">
            <a:avLst>
              <a:gd name="adj" fmla="val 24108"/>
            </a:avLst>
          </a:prstGeom>
          <a:solidFill>
            <a:srgbClr val="403228">
              <a:alpha val="2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9" name="Google Shape;189;p27"/>
          <p:cNvCxnSpPr/>
          <p:nvPr/>
        </p:nvCxnSpPr>
        <p:spPr>
          <a:xfrm rot="10800000">
            <a:off x="2409825" y="2366205"/>
            <a:ext cx="0" cy="611700"/>
          </a:xfrm>
          <a:prstGeom prst="straightConnector1">
            <a:avLst/>
          </a:prstGeom>
          <a:noFill/>
          <a:ln w="19050" cap="flat" cmpd="sng">
            <a:solidFill>
              <a:srgbClr val="926940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90" name="Google Shape;190;p27"/>
          <p:cNvSpPr/>
          <p:nvPr/>
        </p:nvSpPr>
        <p:spPr>
          <a:xfrm>
            <a:off x="4362450" y="2743050"/>
            <a:ext cx="419100" cy="419400"/>
          </a:xfrm>
          <a:prstGeom prst="donut">
            <a:avLst>
              <a:gd name="adj" fmla="val 24108"/>
            </a:avLst>
          </a:prstGeom>
          <a:solidFill>
            <a:srgbClr val="403228">
              <a:alpha val="2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7"/>
          <p:cNvSpPr/>
          <p:nvPr/>
        </p:nvSpPr>
        <p:spPr>
          <a:xfrm>
            <a:off x="6524475" y="2743050"/>
            <a:ext cx="419100" cy="419400"/>
          </a:xfrm>
          <a:prstGeom prst="donut">
            <a:avLst>
              <a:gd name="adj" fmla="val 24108"/>
            </a:avLst>
          </a:prstGeom>
          <a:solidFill>
            <a:srgbClr val="403228">
              <a:alpha val="2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2" name="Google Shape;192;p27"/>
          <p:cNvCxnSpPr/>
          <p:nvPr/>
        </p:nvCxnSpPr>
        <p:spPr>
          <a:xfrm>
            <a:off x="4572000" y="2918070"/>
            <a:ext cx="0" cy="611700"/>
          </a:xfrm>
          <a:prstGeom prst="straightConnector1">
            <a:avLst/>
          </a:prstGeom>
          <a:noFill/>
          <a:ln w="19050" cap="flat" cmpd="sng">
            <a:solidFill>
              <a:srgbClr val="926940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93" name="Google Shape;193;p27"/>
          <p:cNvCxnSpPr/>
          <p:nvPr/>
        </p:nvCxnSpPr>
        <p:spPr>
          <a:xfrm rot="10800000">
            <a:off x="6734175" y="2366205"/>
            <a:ext cx="0" cy="611700"/>
          </a:xfrm>
          <a:prstGeom prst="straightConnector1">
            <a:avLst/>
          </a:prstGeom>
          <a:noFill/>
          <a:ln w="19050" cap="flat" cmpd="sng">
            <a:solidFill>
              <a:srgbClr val="926940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94" name="Google Shape;194;p27"/>
          <p:cNvSpPr txBox="1"/>
          <p:nvPr/>
        </p:nvSpPr>
        <p:spPr>
          <a:xfrm>
            <a:off x="1785975" y="1946275"/>
            <a:ext cx="1247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first</a:t>
            </a:r>
            <a:endParaRPr i="1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95" name="Google Shape;195;p27"/>
          <p:cNvSpPr txBox="1"/>
          <p:nvPr/>
        </p:nvSpPr>
        <p:spPr>
          <a:xfrm>
            <a:off x="3948150" y="3498850"/>
            <a:ext cx="1247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second</a:t>
            </a:r>
            <a:endParaRPr i="1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96" name="Google Shape;196;p27"/>
          <p:cNvSpPr txBox="1"/>
          <p:nvPr/>
        </p:nvSpPr>
        <p:spPr>
          <a:xfrm>
            <a:off x="6110325" y="1946275"/>
            <a:ext cx="1247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last</a:t>
            </a:r>
            <a:endParaRPr i="1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97" name="Google Shape;197;p27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body" idx="1"/>
          </p:nvPr>
        </p:nvSpPr>
        <p:spPr>
          <a:xfrm>
            <a:off x="1047325" y="1619250"/>
            <a:ext cx="22515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Yellow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gold, butter and ripe lemons. In the spectrum of visible light, yellow is found between green and orange.</a:t>
            </a:r>
            <a:endParaRPr sz="1000"/>
          </a:p>
        </p:txBody>
      </p:sp>
      <p:sp>
        <p:nvSpPr>
          <p:cNvPr id="204" name="Google Shape;204;p28"/>
          <p:cNvSpPr txBox="1">
            <a:spLocks noGrp="1"/>
          </p:cNvSpPr>
          <p:nvPr>
            <p:ph type="body" idx="2"/>
          </p:nvPr>
        </p:nvSpPr>
        <p:spPr>
          <a:xfrm>
            <a:off x="3414173" y="1619250"/>
            <a:ext cx="22515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Blue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colour of the clear sky and the deep sea. It is located between violet and green on the optical spectrum.</a:t>
            </a:r>
            <a:endParaRPr sz="1000"/>
          </a:p>
        </p:txBody>
      </p:sp>
      <p:sp>
        <p:nvSpPr>
          <p:cNvPr id="205" name="Google Shape;205;p28"/>
          <p:cNvSpPr txBox="1">
            <a:spLocks noGrp="1"/>
          </p:cNvSpPr>
          <p:nvPr>
            <p:ph type="body" idx="3"/>
          </p:nvPr>
        </p:nvSpPr>
        <p:spPr>
          <a:xfrm>
            <a:off x="5781022" y="1619250"/>
            <a:ext cx="22515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Red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blood, and because of this it has historically been associated with sacrifice, danger and courage. </a:t>
            </a:r>
            <a:endParaRPr sz="1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206" name="Google Shape;206;p28"/>
          <p:cNvSpPr txBox="1">
            <a:spLocks noGrp="1"/>
          </p:cNvSpPr>
          <p:nvPr>
            <p:ph type="body" idx="1"/>
          </p:nvPr>
        </p:nvSpPr>
        <p:spPr>
          <a:xfrm>
            <a:off x="1047325" y="3505200"/>
            <a:ext cx="22515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Yellow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gold, butter and ripe lemons. In the spectrum of visible light, yellow is found between green and orange.</a:t>
            </a:r>
            <a:endParaRPr sz="1000"/>
          </a:p>
        </p:txBody>
      </p:sp>
      <p:sp>
        <p:nvSpPr>
          <p:cNvPr id="207" name="Google Shape;207;p28"/>
          <p:cNvSpPr txBox="1">
            <a:spLocks noGrp="1"/>
          </p:cNvSpPr>
          <p:nvPr>
            <p:ph type="body" idx="2"/>
          </p:nvPr>
        </p:nvSpPr>
        <p:spPr>
          <a:xfrm>
            <a:off x="3414173" y="3505200"/>
            <a:ext cx="22515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Blue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colour of the clear sky and the deep sea. It is located between violet and green on the optical spectrum.</a:t>
            </a:r>
            <a:endParaRPr sz="1000"/>
          </a:p>
        </p:txBody>
      </p:sp>
      <p:sp>
        <p:nvSpPr>
          <p:cNvPr id="208" name="Google Shape;208;p28"/>
          <p:cNvSpPr txBox="1">
            <a:spLocks noGrp="1"/>
          </p:cNvSpPr>
          <p:nvPr>
            <p:ph type="body" idx="3"/>
          </p:nvPr>
        </p:nvSpPr>
        <p:spPr>
          <a:xfrm>
            <a:off x="5781022" y="3505200"/>
            <a:ext cx="22515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Red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blood, and because of this it has historically been associated with sacrifice, danger and courage. </a:t>
            </a:r>
            <a:endParaRPr sz="1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209" name="Google Shape;209;p28"/>
          <p:cNvSpPr/>
          <p:nvPr/>
        </p:nvSpPr>
        <p:spPr>
          <a:xfrm>
            <a:off x="1665905" y="1562939"/>
            <a:ext cx="414830" cy="366421"/>
          </a:xfrm>
          <a:custGeom>
            <a:avLst/>
            <a:gdLst/>
            <a:ahLst/>
            <a:cxnLst/>
            <a:rect l="l" t="t" r="r" b="b"/>
            <a:pathLst>
              <a:path w="18981" h="16766" extrusionOk="0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8"/>
          <p:cNvSpPr/>
          <p:nvPr/>
        </p:nvSpPr>
        <p:spPr>
          <a:xfrm>
            <a:off x="6190143" y="1637182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8"/>
          <p:cNvSpPr/>
          <p:nvPr/>
        </p:nvSpPr>
        <p:spPr>
          <a:xfrm>
            <a:off x="3864230" y="1624256"/>
            <a:ext cx="417999" cy="269625"/>
          </a:xfrm>
          <a:custGeom>
            <a:avLst/>
            <a:gdLst/>
            <a:ahLst/>
            <a:cxnLst/>
            <a:rect l="l" t="t" r="r" b="b"/>
            <a:pathLst>
              <a:path w="19126" h="12337" extrusionOk="0">
                <a:moveTo>
                  <a:pt x="9733" y="463"/>
                </a:moveTo>
                <a:lnTo>
                  <a:pt x="9831" y="511"/>
                </a:lnTo>
                <a:lnTo>
                  <a:pt x="9904" y="560"/>
                </a:lnTo>
                <a:lnTo>
                  <a:pt x="9758" y="584"/>
                </a:lnTo>
                <a:lnTo>
                  <a:pt x="9709" y="633"/>
                </a:lnTo>
                <a:lnTo>
                  <a:pt x="9660" y="682"/>
                </a:lnTo>
                <a:lnTo>
                  <a:pt x="9612" y="755"/>
                </a:lnTo>
                <a:lnTo>
                  <a:pt x="9612" y="828"/>
                </a:lnTo>
                <a:lnTo>
                  <a:pt x="9636" y="852"/>
                </a:lnTo>
                <a:lnTo>
                  <a:pt x="9685" y="925"/>
                </a:lnTo>
                <a:lnTo>
                  <a:pt x="9782" y="974"/>
                </a:lnTo>
                <a:lnTo>
                  <a:pt x="9977" y="1022"/>
                </a:lnTo>
                <a:lnTo>
                  <a:pt x="10147" y="1071"/>
                </a:lnTo>
                <a:lnTo>
                  <a:pt x="10147" y="1193"/>
                </a:lnTo>
                <a:lnTo>
                  <a:pt x="9879" y="1120"/>
                </a:lnTo>
                <a:lnTo>
                  <a:pt x="9612" y="1095"/>
                </a:lnTo>
                <a:lnTo>
                  <a:pt x="9563" y="1095"/>
                </a:lnTo>
                <a:lnTo>
                  <a:pt x="9563" y="1144"/>
                </a:lnTo>
                <a:lnTo>
                  <a:pt x="9587" y="1266"/>
                </a:lnTo>
                <a:lnTo>
                  <a:pt x="9660" y="1363"/>
                </a:lnTo>
                <a:lnTo>
                  <a:pt x="9758" y="1436"/>
                </a:lnTo>
                <a:lnTo>
                  <a:pt x="9879" y="1485"/>
                </a:lnTo>
                <a:lnTo>
                  <a:pt x="10001" y="1509"/>
                </a:lnTo>
                <a:lnTo>
                  <a:pt x="10098" y="1558"/>
                </a:lnTo>
                <a:lnTo>
                  <a:pt x="10123" y="1558"/>
                </a:lnTo>
                <a:lnTo>
                  <a:pt x="10098" y="1655"/>
                </a:lnTo>
                <a:lnTo>
                  <a:pt x="10074" y="1704"/>
                </a:lnTo>
                <a:lnTo>
                  <a:pt x="9952" y="1631"/>
                </a:lnTo>
                <a:lnTo>
                  <a:pt x="9831" y="1606"/>
                </a:lnTo>
                <a:lnTo>
                  <a:pt x="9636" y="1533"/>
                </a:lnTo>
                <a:lnTo>
                  <a:pt x="9563" y="1460"/>
                </a:lnTo>
                <a:lnTo>
                  <a:pt x="9539" y="1436"/>
                </a:lnTo>
                <a:lnTo>
                  <a:pt x="9490" y="1412"/>
                </a:lnTo>
                <a:lnTo>
                  <a:pt x="9417" y="1412"/>
                </a:lnTo>
                <a:lnTo>
                  <a:pt x="9368" y="1460"/>
                </a:lnTo>
                <a:lnTo>
                  <a:pt x="9368" y="1509"/>
                </a:lnTo>
                <a:lnTo>
                  <a:pt x="9368" y="1582"/>
                </a:lnTo>
                <a:lnTo>
                  <a:pt x="9368" y="1631"/>
                </a:lnTo>
                <a:lnTo>
                  <a:pt x="9441" y="1728"/>
                </a:lnTo>
                <a:lnTo>
                  <a:pt x="9514" y="1801"/>
                </a:lnTo>
                <a:lnTo>
                  <a:pt x="9320" y="1704"/>
                </a:lnTo>
                <a:lnTo>
                  <a:pt x="9222" y="1631"/>
                </a:lnTo>
                <a:lnTo>
                  <a:pt x="9174" y="1558"/>
                </a:lnTo>
                <a:lnTo>
                  <a:pt x="9125" y="1460"/>
                </a:lnTo>
                <a:lnTo>
                  <a:pt x="9101" y="1363"/>
                </a:lnTo>
                <a:lnTo>
                  <a:pt x="9101" y="1120"/>
                </a:lnTo>
                <a:lnTo>
                  <a:pt x="9125" y="925"/>
                </a:lnTo>
                <a:lnTo>
                  <a:pt x="9174" y="755"/>
                </a:lnTo>
                <a:lnTo>
                  <a:pt x="9222" y="682"/>
                </a:lnTo>
                <a:lnTo>
                  <a:pt x="9295" y="609"/>
                </a:lnTo>
                <a:lnTo>
                  <a:pt x="9368" y="584"/>
                </a:lnTo>
                <a:lnTo>
                  <a:pt x="9393" y="560"/>
                </a:lnTo>
                <a:lnTo>
                  <a:pt x="9490" y="560"/>
                </a:lnTo>
                <a:lnTo>
                  <a:pt x="9587" y="511"/>
                </a:lnTo>
                <a:lnTo>
                  <a:pt x="9636" y="487"/>
                </a:lnTo>
                <a:lnTo>
                  <a:pt x="9733" y="463"/>
                </a:lnTo>
                <a:close/>
                <a:moveTo>
                  <a:pt x="1022" y="2823"/>
                </a:moveTo>
                <a:lnTo>
                  <a:pt x="1168" y="2871"/>
                </a:lnTo>
                <a:lnTo>
                  <a:pt x="1314" y="2944"/>
                </a:lnTo>
                <a:lnTo>
                  <a:pt x="1071" y="2969"/>
                </a:lnTo>
                <a:lnTo>
                  <a:pt x="998" y="3017"/>
                </a:lnTo>
                <a:lnTo>
                  <a:pt x="974" y="3066"/>
                </a:lnTo>
                <a:lnTo>
                  <a:pt x="998" y="3139"/>
                </a:lnTo>
                <a:lnTo>
                  <a:pt x="1022" y="3188"/>
                </a:lnTo>
                <a:lnTo>
                  <a:pt x="1193" y="3236"/>
                </a:lnTo>
                <a:lnTo>
                  <a:pt x="1363" y="3285"/>
                </a:lnTo>
                <a:lnTo>
                  <a:pt x="1631" y="3334"/>
                </a:lnTo>
                <a:lnTo>
                  <a:pt x="1655" y="3455"/>
                </a:lnTo>
                <a:lnTo>
                  <a:pt x="1655" y="3577"/>
                </a:lnTo>
                <a:lnTo>
                  <a:pt x="1339" y="3504"/>
                </a:lnTo>
                <a:lnTo>
                  <a:pt x="1120" y="3455"/>
                </a:lnTo>
                <a:lnTo>
                  <a:pt x="998" y="3431"/>
                </a:lnTo>
                <a:lnTo>
                  <a:pt x="876" y="3455"/>
                </a:lnTo>
                <a:lnTo>
                  <a:pt x="828" y="3480"/>
                </a:lnTo>
                <a:lnTo>
                  <a:pt x="828" y="3528"/>
                </a:lnTo>
                <a:lnTo>
                  <a:pt x="852" y="3601"/>
                </a:lnTo>
                <a:lnTo>
                  <a:pt x="876" y="3650"/>
                </a:lnTo>
                <a:lnTo>
                  <a:pt x="998" y="3747"/>
                </a:lnTo>
                <a:lnTo>
                  <a:pt x="1144" y="3820"/>
                </a:lnTo>
                <a:lnTo>
                  <a:pt x="1290" y="3869"/>
                </a:lnTo>
                <a:lnTo>
                  <a:pt x="1071" y="3869"/>
                </a:lnTo>
                <a:lnTo>
                  <a:pt x="974" y="3845"/>
                </a:lnTo>
                <a:lnTo>
                  <a:pt x="876" y="3820"/>
                </a:lnTo>
                <a:lnTo>
                  <a:pt x="779" y="3772"/>
                </a:lnTo>
                <a:lnTo>
                  <a:pt x="682" y="3699"/>
                </a:lnTo>
                <a:lnTo>
                  <a:pt x="609" y="3626"/>
                </a:lnTo>
                <a:lnTo>
                  <a:pt x="536" y="3553"/>
                </a:lnTo>
                <a:lnTo>
                  <a:pt x="487" y="3455"/>
                </a:lnTo>
                <a:lnTo>
                  <a:pt x="439" y="3334"/>
                </a:lnTo>
                <a:lnTo>
                  <a:pt x="414" y="3212"/>
                </a:lnTo>
                <a:lnTo>
                  <a:pt x="414" y="3090"/>
                </a:lnTo>
                <a:lnTo>
                  <a:pt x="414" y="3017"/>
                </a:lnTo>
                <a:lnTo>
                  <a:pt x="463" y="2969"/>
                </a:lnTo>
                <a:lnTo>
                  <a:pt x="560" y="2871"/>
                </a:lnTo>
                <a:lnTo>
                  <a:pt x="779" y="2871"/>
                </a:lnTo>
                <a:lnTo>
                  <a:pt x="901" y="2847"/>
                </a:lnTo>
                <a:lnTo>
                  <a:pt x="1022" y="2823"/>
                </a:lnTo>
                <a:close/>
                <a:moveTo>
                  <a:pt x="18250" y="2677"/>
                </a:moveTo>
                <a:lnTo>
                  <a:pt x="18323" y="2701"/>
                </a:lnTo>
                <a:lnTo>
                  <a:pt x="18371" y="2725"/>
                </a:lnTo>
                <a:lnTo>
                  <a:pt x="18225" y="2774"/>
                </a:lnTo>
                <a:lnTo>
                  <a:pt x="18201" y="2798"/>
                </a:lnTo>
                <a:lnTo>
                  <a:pt x="18201" y="2823"/>
                </a:lnTo>
                <a:lnTo>
                  <a:pt x="18201" y="2847"/>
                </a:lnTo>
                <a:lnTo>
                  <a:pt x="18225" y="2871"/>
                </a:lnTo>
                <a:lnTo>
                  <a:pt x="18323" y="2944"/>
                </a:lnTo>
                <a:lnTo>
                  <a:pt x="18396" y="2969"/>
                </a:lnTo>
                <a:lnTo>
                  <a:pt x="18493" y="2993"/>
                </a:lnTo>
                <a:lnTo>
                  <a:pt x="18590" y="3017"/>
                </a:lnTo>
                <a:lnTo>
                  <a:pt x="18639" y="3139"/>
                </a:lnTo>
                <a:lnTo>
                  <a:pt x="18663" y="3261"/>
                </a:lnTo>
                <a:lnTo>
                  <a:pt x="18444" y="3236"/>
                </a:lnTo>
                <a:lnTo>
                  <a:pt x="18250" y="3139"/>
                </a:lnTo>
                <a:lnTo>
                  <a:pt x="18152" y="3115"/>
                </a:lnTo>
                <a:lnTo>
                  <a:pt x="18031" y="3115"/>
                </a:lnTo>
                <a:lnTo>
                  <a:pt x="18006" y="3139"/>
                </a:lnTo>
                <a:lnTo>
                  <a:pt x="17982" y="3188"/>
                </a:lnTo>
                <a:lnTo>
                  <a:pt x="17982" y="3261"/>
                </a:lnTo>
                <a:lnTo>
                  <a:pt x="18006" y="3309"/>
                </a:lnTo>
                <a:lnTo>
                  <a:pt x="18104" y="3407"/>
                </a:lnTo>
                <a:lnTo>
                  <a:pt x="18201" y="3480"/>
                </a:lnTo>
                <a:lnTo>
                  <a:pt x="18323" y="3528"/>
                </a:lnTo>
                <a:lnTo>
                  <a:pt x="18493" y="3601"/>
                </a:lnTo>
                <a:lnTo>
                  <a:pt x="18663" y="3626"/>
                </a:lnTo>
                <a:lnTo>
                  <a:pt x="18615" y="3796"/>
                </a:lnTo>
                <a:lnTo>
                  <a:pt x="18590" y="3820"/>
                </a:lnTo>
                <a:lnTo>
                  <a:pt x="18420" y="3747"/>
                </a:lnTo>
                <a:lnTo>
                  <a:pt x="18250" y="3674"/>
                </a:lnTo>
                <a:lnTo>
                  <a:pt x="18055" y="3601"/>
                </a:lnTo>
                <a:lnTo>
                  <a:pt x="17860" y="3528"/>
                </a:lnTo>
                <a:lnTo>
                  <a:pt x="17812" y="3528"/>
                </a:lnTo>
                <a:lnTo>
                  <a:pt x="17763" y="3577"/>
                </a:lnTo>
                <a:lnTo>
                  <a:pt x="17739" y="3626"/>
                </a:lnTo>
                <a:lnTo>
                  <a:pt x="17763" y="3674"/>
                </a:lnTo>
                <a:lnTo>
                  <a:pt x="17860" y="3796"/>
                </a:lnTo>
                <a:lnTo>
                  <a:pt x="17982" y="3918"/>
                </a:lnTo>
                <a:lnTo>
                  <a:pt x="18128" y="3991"/>
                </a:lnTo>
                <a:lnTo>
                  <a:pt x="18274" y="4064"/>
                </a:lnTo>
                <a:lnTo>
                  <a:pt x="18055" y="4064"/>
                </a:lnTo>
                <a:lnTo>
                  <a:pt x="17836" y="3991"/>
                </a:lnTo>
                <a:lnTo>
                  <a:pt x="17739" y="3942"/>
                </a:lnTo>
                <a:lnTo>
                  <a:pt x="17666" y="3893"/>
                </a:lnTo>
                <a:lnTo>
                  <a:pt x="17593" y="3820"/>
                </a:lnTo>
                <a:lnTo>
                  <a:pt x="17520" y="3747"/>
                </a:lnTo>
                <a:lnTo>
                  <a:pt x="17495" y="3674"/>
                </a:lnTo>
                <a:lnTo>
                  <a:pt x="17471" y="3577"/>
                </a:lnTo>
                <a:lnTo>
                  <a:pt x="17447" y="3407"/>
                </a:lnTo>
                <a:lnTo>
                  <a:pt x="17471" y="3236"/>
                </a:lnTo>
                <a:lnTo>
                  <a:pt x="17544" y="3066"/>
                </a:lnTo>
                <a:lnTo>
                  <a:pt x="17666" y="2896"/>
                </a:lnTo>
                <a:lnTo>
                  <a:pt x="17812" y="2774"/>
                </a:lnTo>
                <a:lnTo>
                  <a:pt x="17958" y="2701"/>
                </a:lnTo>
                <a:lnTo>
                  <a:pt x="18104" y="2677"/>
                </a:lnTo>
                <a:close/>
                <a:moveTo>
                  <a:pt x="9660" y="2604"/>
                </a:moveTo>
                <a:lnTo>
                  <a:pt x="9928" y="2847"/>
                </a:lnTo>
                <a:lnTo>
                  <a:pt x="10196" y="3090"/>
                </a:lnTo>
                <a:lnTo>
                  <a:pt x="10390" y="3334"/>
                </a:lnTo>
                <a:lnTo>
                  <a:pt x="10561" y="3601"/>
                </a:lnTo>
                <a:lnTo>
                  <a:pt x="10926" y="4112"/>
                </a:lnTo>
                <a:lnTo>
                  <a:pt x="11291" y="4623"/>
                </a:lnTo>
                <a:lnTo>
                  <a:pt x="11680" y="5110"/>
                </a:lnTo>
                <a:lnTo>
                  <a:pt x="12094" y="5694"/>
                </a:lnTo>
                <a:lnTo>
                  <a:pt x="12313" y="5962"/>
                </a:lnTo>
                <a:lnTo>
                  <a:pt x="12556" y="6229"/>
                </a:lnTo>
                <a:lnTo>
                  <a:pt x="12605" y="6254"/>
                </a:lnTo>
                <a:lnTo>
                  <a:pt x="12678" y="6278"/>
                </a:lnTo>
                <a:lnTo>
                  <a:pt x="12726" y="6278"/>
                </a:lnTo>
                <a:lnTo>
                  <a:pt x="12775" y="6254"/>
                </a:lnTo>
                <a:lnTo>
                  <a:pt x="12824" y="6229"/>
                </a:lnTo>
                <a:lnTo>
                  <a:pt x="12872" y="6181"/>
                </a:lnTo>
                <a:lnTo>
                  <a:pt x="12897" y="6132"/>
                </a:lnTo>
                <a:lnTo>
                  <a:pt x="12897" y="6083"/>
                </a:lnTo>
                <a:lnTo>
                  <a:pt x="13091" y="6059"/>
                </a:lnTo>
                <a:lnTo>
                  <a:pt x="13286" y="6035"/>
                </a:lnTo>
                <a:lnTo>
                  <a:pt x="13651" y="5889"/>
                </a:lnTo>
                <a:lnTo>
                  <a:pt x="14016" y="5718"/>
                </a:lnTo>
                <a:lnTo>
                  <a:pt x="14381" y="5572"/>
                </a:lnTo>
                <a:lnTo>
                  <a:pt x="15087" y="5353"/>
                </a:lnTo>
                <a:lnTo>
                  <a:pt x="15817" y="5134"/>
                </a:lnTo>
                <a:lnTo>
                  <a:pt x="16547" y="4915"/>
                </a:lnTo>
                <a:lnTo>
                  <a:pt x="16911" y="4794"/>
                </a:lnTo>
                <a:lnTo>
                  <a:pt x="17276" y="4648"/>
                </a:lnTo>
                <a:lnTo>
                  <a:pt x="17106" y="5037"/>
                </a:lnTo>
                <a:lnTo>
                  <a:pt x="16814" y="5207"/>
                </a:lnTo>
                <a:lnTo>
                  <a:pt x="16474" y="5329"/>
                </a:lnTo>
                <a:lnTo>
                  <a:pt x="15817" y="5597"/>
                </a:lnTo>
                <a:lnTo>
                  <a:pt x="15476" y="5743"/>
                </a:lnTo>
                <a:lnTo>
                  <a:pt x="15184" y="5889"/>
                </a:lnTo>
                <a:lnTo>
                  <a:pt x="14892" y="6083"/>
                </a:lnTo>
                <a:lnTo>
                  <a:pt x="14770" y="6205"/>
                </a:lnTo>
                <a:lnTo>
                  <a:pt x="14649" y="6327"/>
                </a:lnTo>
                <a:lnTo>
                  <a:pt x="14624" y="6327"/>
                </a:lnTo>
                <a:lnTo>
                  <a:pt x="14649" y="6351"/>
                </a:lnTo>
                <a:lnTo>
                  <a:pt x="15135" y="6205"/>
                </a:lnTo>
                <a:lnTo>
                  <a:pt x="15598" y="6059"/>
                </a:lnTo>
                <a:lnTo>
                  <a:pt x="16036" y="5864"/>
                </a:lnTo>
                <a:lnTo>
                  <a:pt x="16498" y="5694"/>
                </a:lnTo>
                <a:lnTo>
                  <a:pt x="16960" y="5524"/>
                </a:lnTo>
                <a:lnTo>
                  <a:pt x="16936" y="5645"/>
                </a:lnTo>
                <a:lnTo>
                  <a:pt x="16863" y="5962"/>
                </a:lnTo>
                <a:lnTo>
                  <a:pt x="16790" y="5962"/>
                </a:lnTo>
                <a:lnTo>
                  <a:pt x="16279" y="6108"/>
                </a:lnTo>
                <a:lnTo>
                  <a:pt x="15744" y="6302"/>
                </a:lnTo>
                <a:lnTo>
                  <a:pt x="15500" y="6424"/>
                </a:lnTo>
                <a:lnTo>
                  <a:pt x="15257" y="6546"/>
                </a:lnTo>
                <a:lnTo>
                  <a:pt x="15038" y="6692"/>
                </a:lnTo>
                <a:lnTo>
                  <a:pt x="14843" y="6862"/>
                </a:lnTo>
                <a:lnTo>
                  <a:pt x="14843" y="6911"/>
                </a:lnTo>
                <a:lnTo>
                  <a:pt x="14843" y="6935"/>
                </a:lnTo>
                <a:lnTo>
                  <a:pt x="14868" y="6959"/>
                </a:lnTo>
                <a:lnTo>
                  <a:pt x="14892" y="6959"/>
                </a:lnTo>
                <a:lnTo>
                  <a:pt x="15160" y="6935"/>
                </a:lnTo>
                <a:lnTo>
                  <a:pt x="15403" y="6886"/>
                </a:lnTo>
                <a:lnTo>
                  <a:pt x="15890" y="6692"/>
                </a:lnTo>
                <a:lnTo>
                  <a:pt x="16303" y="6546"/>
                </a:lnTo>
                <a:lnTo>
                  <a:pt x="16741" y="6400"/>
                </a:lnTo>
                <a:lnTo>
                  <a:pt x="16741" y="6400"/>
                </a:lnTo>
                <a:lnTo>
                  <a:pt x="16620" y="7032"/>
                </a:lnTo>
                <a:lnTo>
                  <a:pt x="16376" y="7081"/>
                </a:lnTo>
                <a:lnTo>
                  <a:pt x="16133" y="7178"/>
                </a:lnTo>
                <a:lnTo>
                  <a:pt x="15646" y="7349"/>
                </a:lnTo>
                <a:lnTo>
                  <a:pt x="15160" y="7495"/>
                </a:lnTo>
                <a:lnTo>
                  <a:pt x="14916" y="7616"/>
                </a:lnTo>
                <a:lnTo>
                  <a:pt x="14819" y="7665"/>
                </a:lnTo>
                <a:lnTo>
                  <a:pt x="14722" y="7762"/>
                </a:lnTo>
                <a:lnTo>
                  <a:pt x="14697" y="7787"/>
                </a:lnTo>
                <a:lnTo>
                  <a:pt x="14746" y="7835"/>
                </a:lnTo>
                <a:lnTo>
                  <a:pt x="14868" y="7860"/>
                </a:lnTo>
                <a:lnTo>
                  <a:pt x="14989" y="7860"/>
                </a:lnTo>
                <a:lnTo>
                  <a:pt x="15233" y="7835"/>
                </a:lnTo>
                <a:lnTo>
                  <a:pt x="15500" y="7787"/>
                </a:lnTo>
                <a:lnTo>
                  <a:pt x="15744" y="7714"/>
                </a:lnTo>
                <a:lnTo>
                  <a:pt x="16133" y="7592"/>
                </a:lnTo>
                <a:lnTo>
                  <a:pt x="16522" y="7470"/>
                </a:lnTo>
                <a:lnTo>
                  <a:pt x="16449" y="7738"/>
                </a:lnTo>
                <a:lnTo>
                  <a:pt x="16401" y="7860"/>
                </a:lnTo>
                <a:lnTo>
                  <a:pt x="15963" y="8030"/>
                </a:lnTo>
                <a:lnTo>
                  <a:pt x="15525" y="8176"/>
                </a:lnTo>
                <a:lnTo>
                  <a:pt x="15257" y="8249"/>
                </a:lnTo>
                <a:lnTo>
                  <a:pt x="15014" y="8346"/>
                </a:lnTo>
                <a:lnTo>
                  <a:pt x="14770" y="8444"/>
                </a:lnTo>
                <a:lnTo>
                  <a:pt x="14649" y="8517"/>
                </a:lnTo>
                <a:lnTo>
                  <a:pt x="14551" y="8614"/>
                </a:lnTo>
                <a:lnTo>
                  <a:pt x="14551" y="8663"/>
                </a:lnTo>
                <a:lnTo>
                  <a:pt x="14551" y="8687"/>
                </a:lnTo>
                <a:lnTo>
                  <a:pt x="14576" y="8711"/>
                </a:lnTo>
                <a:lnTo>
                  <a:pt x="14600" y="8736"/>
                </a:lnTo>
                <a:lnTo>
                  <a:pt x="14868" y="8736"/>
                </a:lnTo>
                <a:lnTo>
                  <a:pt x="15111" y="8687"/>
                </a:lnTo>
                <a:lnTo>
                  <a:pt x="15622" y="8565"/>
                </a:lnTo>
                <a:lnTo>
                  <a:pt x="15938" y="8492"/>
                </a:lnTo>
                <a:lnTo>
                  <a:pt x="16255" y="8395"/>
                </a:lnTo>
                <a:lnTo>
                  <a:pt x="16157" y="8711"/>
                </a:lnTo>
                <a:lnTo>
                  <a:pt x="15987" y="8736"/>
                </a:lnTo>
                <a:lnTo>
                  <a:pt x="15841" y="8784"/>
                </a:lnTo>
                <a:lnTo>
                  <a:pt x="15549" y="8882"/>
                </a:lnTo>
                <a:lnTo>
                  <a:pt x="15257" y="9003"/>
                </a:lnTo>
                <a:lnTo>
                  <a:pt x="14989" y="9125"/>
                </a:lnTo>
                <a:lnTo>
                  <a:pt x="14722" y="9271"/>
                </a:lnTo>
                <a:lnTo>
                  <a:pt x="14478" y="9441"/>
                </a:lnTo>
                <a:lnTo>
                  <a:pt x="14454" y="9466"/>
                </a:lnTo>
                <a:lnTo>
                  <a:pt x="14454" y="9514"/>
                </a:lnTo>
                <a:lnTo>
                  <a:pt x="14454" y="9539"/>
                </a:lnTo>
                <a:lnTo>
                  <a:pt x="14503" y="9539"/>
                </a:lnTo>
                <a:lnTo>
                  <a:pt x="14770" y="9514"/>
                </a:lnTo>
                <a:lnTo>
                  <a:pt x="15014" y="9466"/>
                </a:lnTo>
                <a:lnTo>
                  <a:pt x="15281" y="9417"/>
                </a:lnTo>
                <a:lnTo>
                  <a:pt x="15525" y="9320"/>
                </a:lnTo>
                <a:lnTo>
                  <a:pt x="16011" y="9198"/>
                </a:lnTo>
                <a:lnTo>
                  <a:pt x="15890" y="9563"/>
                </a:lnTo>
                <a:lnTo>
                  <a:pt x="15671" y="9685"/>
                </a:lnTo>
                <a:lnTo>
                  <a:pt x="15452" y="9806"/>
                </a:lnTo>
                <a:lnTo>
                  <a:pt x="12483" y="9904"/>
                </a:lnTo>
                <a:lnTo>
                  <a:pt x="9539" y="9952"/>
                </a:lnTo>
                <a:lnTo>
                  <a:pt x="7884" y="9977"/>
                </a:lnTo>
                <a:lnTo>
                  <a:pt x="6254" y="9952"/>
                </a:lnTo>
                <a:lnTo>
                  <a:pt x="4697" y="9952"/>
                </a:lnTo>
                <a:lnTo>
                  <a:pt x="3991" y="9904"/>
                </a:lnTo>
                <a:lnTo>
                  <a:pt x="3626" y="9904"/>
                </a:lnTo>
                <a:lnTo>
                  <a:pt x="3431" y="9928"/>
                </a:lnTo>
                <a:lnTo>
                  <a:pt x="3261" y="9977"/>
                </a:lnTo>
                <a:lnTo>
                  <a:pt x="2847" y="8468"/>
                </a:lnTo>
                <a:lnTo>
                  <a:pt x="2701" y="7981"/>
                </a:lnTo>
                <a:lnTo>
                  <a:pt x="2580" y="7470"/>
                </a:lnTo>
                <a:lnTo>
                  <a:pt x="2361" y="6473"/>
                </a:lnTo>
                <a:lnTo>
                  <a:pt x="2263" y="6010"/>
                </a:lnTo>
                <a:lnTo>
                  <a:pt x="2142" y="5524"/>
                </a:lnTo>
                <a:lnTo>
                  <a:pt x="1996" y="5061"/>
                </a:lnTo>
                <a:lnTo>
                  <a:pt x="1898" y="4842"/>
                </a:lnTo>
                <a:lnTo>
                  <a:pt x="1801" y="4623"/>
                </a:lnTo>
                <a:lnTo>
                  <a:pt x="1971" y="4696"/>
                </a:lnTo>
                <a:lnTo>
                  <a:pt x="2142" y="4769"/>
                </a:lnTo>
                <a:lnTo>
                  <a:pt x="2507" y="4867"/>
                </a:lnTo>
                <a:lnTo>
                  <a:pt x="3821" y="5353"/>
                </a:lnTo>
                <a:lnTo>
                  <a:pt x="4429" y="5621"/>
                </a:lnTo>
                <a:lnTo>
                  <a:pt x="5037" y="5864"/>
                </a:lnTo>
                <a:lnTo>
                  <a:pt x="5354" y="5986"/>
                </a:lnTo>
                <a:lnTo>
                  <a:pt x="5670" y="6083"/>
                </a:lnTo>
                <a:lnTo>
                  <a:pt x="6011" y="6132"/>
                </a:lnTo>
                <a:lnTo>
                  <a:pt x="6327" y="6156"/>
                </a:lnTo>
                <a:lnTo>
                  <a:pt x="6400" y="6156"/>
                </a:lnTo>
                <a:lnTo>
                  <a:pt x="6449" y="6132"/>
                </a:lnTo>
                <a:lnTo>
                  <a:pt x="6497" y="6132"/>
                </a:lnTo>
                <a:lnTo>
                  <a:pt x="6619" y="6059"/>
                </a:lnTo>
                <a:lnTo>
                  <a:pt x="6716" y="5986"/>
                </a:lnTo>
                <a:lnTo>
                  <a:pt x="6911" y="5791"/>
                </a:lnTo>
                <a:lnTo>
                  <a:pt x="7081" y="5572"/>
                </a:lnTo>
                <a:lnTo>
                  <a:pt x="7276" y="5378"/>
                </a:lnTo>
                <a:lnTo>
                  <a:pt x="7690" y="4940"/>
                </a:lnTo>
                <a:lnTo>
                  <a:pt x="8055" y="4477"/>
                </a:lnTo>
                <a:lnTo>
                  <a:pt x="8468" y="3918"/>
                </a:lnTo>
                <a:lnTo>
                  <a:pt x="8906" y="3358"/>
                </a:lnTo>
                <a:lnTo>
                  <a:pt x="9101" y="3163"/>
                </a:lnTo>
                <a:lnTo>
                  <a:pt x="9295" y="2993"/>
                </a:lnTo>
                <a:lnTo>
                  <a:pt x="9490" y="2798"/>
                </a:lnTo>
                <a:lnTo>
                  <a:pt x="9660" y="2604"/>
                </a:lnTo>
                <a:close/>
                <a:moveTo>
                  <a:pt x="15695" y="10268"/>
                </a:moveTo>
                <a:lnTo>
                  <a:pt x="15598" y="10658"/>
                </a:lnTo>
                <a:lnTo>
                  <a:pt x="15038" y="10950"/>
                </a:lnTo>
                <a:lnTo>
                  <a:pt x="14795" y="11071"/>
                </a:lnTo>
                <a:lnTo>
                  <a:pt x="14600" y="11193"/>
                </a:lnTo>
                <a:lnTo>
                  <a:pt x="14430" y="11339"/>
                </a:lnTo>
                <a:lnTo>
                  <a:pt x="14235" y="11509"/>
                </a:lnTo>
                <a:lnTo>
                  <a:pt x="14235" y="11534"/>
                </a:lnTo>
                <a:lnTo>
                  <a:pt x="14259" y="11558"/>
                </a:lnTo>
                <a:lnTo>
                  <a:pt x="14697" y="11461"/>
                </a:lnTo>
                <a:lnTo>
                  <a:pt x="14892" y="11388"/>
                </a:lnTo>
                <a:lnTo>
                  <a:pt x="15111" y="11315"/>
                </a:lnTo>
                <a:lnTo>
                  <a:pt x="15427" y="11193"/>
                </a:lnTo>
                <a:lnTo>
                  <a:pt x="15427" y="11193"/>
                </a:lnTo>
                <a:lnTo>
                  <a:pt x="15233" y="11826"/>
                </a:lnTo>
                <a:lnTo>
                  <a:pt x="14965" y="11728"/>
                </a:lnTo>
                <a:lnTo>
                  <a:pt x="14697" y="11655"/>
                </a:lnTo>
                <a:lnTo>
                  <a:pt x="14162" y="11558"/>
                </a:lnTo>
                <a:lnTo>
                  <a:pt x="13043" y="11436"/>
                </a:lnTo>
                <a:lnTo>
                  <a:pt x="12215" y="11339"/>
                </a:lnTo>
                <a:lnTo>
                  <a:pt x="11388" y="11242"/>
                </a:lnTo>
                <a:lnTo>
                  <a:pt x="10561" y="11193"/>
                </a:lnTo>
                <a:lnTo>
                  <a:pt x="9709" y="11169"/>
                </a:lnTo>
                <a:lnTo>
                  <a:pt x="8955" y="11144"/>
                </a:lnTo>
                <a:lnTo>
                  <a:pt x="8176" y="11169"/>
                </a:lnTo>
                <a:lnTo>
                  <a:pt x="7398" y="11193"/>
                </a:lnTo>
                <a:lnTo>
                  <a:pt x="6619" y="11242"/>
                </a:lnTo>
                <a:lnTo>
                  <a:pt x="5865" y="11339"/>
                </a:lnTo>
                <a:lnTo>
                  <a:pt x="5086" y="11461"/>
                </a:lnTo>
                <a:lnTo>
                  <a:pt x="4332" y="11607"/>
                </a:lnTo>
                <a:lnTo>
                  <a:pt x="3602" y="11777"/>
                </a:lnTo>
                <a:lnTo>
                  <a:pt x="3602" y="11607"/>
                </a:lnTo>
                <a:lnTo>
                  <a:pt x="3602" y="11436"/>
                </a:lnTo>
                <a:lnTo>
                  <a:pt x="3553" y="11071"/>
                </a:lnTo>
                <a:lnTo>
                  <a:pt x="3383" y="10390"/>
                </a:lnTo>
                <a:lnTo>
                  <a:pt x="3358" y="10317"/>
                </a:lnTo>
                <a:lnTo>
                  <a:pt x="3602" y="10366"/>
                </a:lnTo>
                <a:lnTo>
                  <a:pt x="4332" y="10366"/>
                </a:lnTo>
                <a:lnTo>
                  <a:pt x="5183" y="10414"/>
                </a:lnTo>
                <a:lnTo>
                  <a:pt x="9344" y="10414"/>
                </a:lnTo>
                <a:lnTo>
                  <a:pt x="11972" y="10366"/>
                </a:lnTo>
                <a:lnTo>
                  <a:pt x="14624" y="10293"/>
                </a:lnTo>
                <a:lnTo>
                  <a:pt x="14332" y="10463"/>
                </a:lnTo>
                <a:lnTo>
                  <a:pt x="14065" y="10658"/>
                </a:lnTo>
                <a:lnTo>
                  <a:pt x="14040" y="10682"/>
                </a:lnTo>
                <a:lnTo>
                  <a:pt x="14040" y="10731"/>
                </a:lnTo>
                <a:lnTo>
                  <a:pt x="14065" y="10755"/>
                </a:lnTo>
                <a:lnTo>
                  <a:pt x="14089" y="10779"/>
                </a:lnTo>
                <a:lnTo>
                  <a:pt x="14284" y="10779"/>
                </a:lnTo>
                <a:lnTo>
                  <a:pt x="14454" y="10755"/>
                </a:lnTo>
                <a:lnTo>
                  <a:pt x="14649" y="10706"/>
                </a:lnTo>
                <a:lnTo>
                  <a:pt x="14819" y="10658"/>
                </a:lnTo>
                <a:lnTo>
                  <a:pt x="15160" y="10487"/>
                </a:lnTo>
                <a:lnTo>
                  <a:pt x="15525" y="10268"/>
                </a:lnTo>
                <a:close/>
                <a:moveTo>
                  <a:pt x="9539" y="0"/>
                </a:moveTo>
                <a:lnTo>
                  <a:pt x="9417" y="49"/>
                </a:lnTo>
                <a:lnTo>
                  <a:pt x="9295" y="73"/>
                </a:lnTo>
                <a:lnTo>
                  <a:pt x="9198" y="146"/>
                </a:lnTo>
                <a:lnTo>
                  <a:pt x="9125" y="219"/>
                </a:lnTo>
                <a:lnTo>
                  <a:pt x="9076" y="317"/>
                </a:lnTo>
                <a:lnTo>
                  <a:pt x="8955" y="390"/>
                </a:lnTo>
                <a:lnTo>
                  <a:pt x="8882" y="487"/>
                </a:lnTo>
                <a:lnTo>
                  <a:pt x="8809" y="609"/>
                </a:lnTo>
                <a:lnTo>
                  <a:pt x="8736" y="755"/>
                </a:lnTo>
                <a:lnTo>
                  <a:pt x="8687" y="901"/>
                </a:lnTo>
                <a:lnTo>
                  <a:pt x="8663" y="1047"/>
                </a:lnTo>
                <a:lnTo>
                  <a:pt x="8663" y="1193"/>
                </a:lnTo>
                <a:lnTo>
                  <a:pt x="8663" y="1339"/>
                </a:lnTo>
                <a:lnTo>
                  <a:pt x="8687" y="1485"/>
                </a:lnTo>
                <a:lnTo>
                  <a:pt x="8736" y="1631"/>
                </a:lnTo>
                <a:lnTo>
                  <a:pt x="8784" y="1728"/>
                </a:lnTo>
                <a:lnTo>
                  <a:pt x="8833" y="1825"/>
                </a:lnTo>
                <a:lnTo>
                  <a:pt x="8979" y="1996"/>
                </a:lnTo>
                <a:lnTo>
                  <a:pt x="9174" y="2142"/>
                </a:lnTo>
                <a:lnTo>
                  <a:pt x="9393" y="2263"/>
                </a:lnTo>
                <a:lnTo>
                  <a:pt x="9271" y="2287"/>
                </a:lnTo>
                <a:lnTo>
                  <a:pt x="9174" y="2360"/>
                </a:lnTo>
                <a:lnTo>
                  <a:pt x="8979" y="2506"/>
                </a:lnTo>
                <a:lnTo>
                  <a:pt x="8784" y="2701"/>
                </a:lnTo>
                <a:lnTo>
                  <a:pt x="8639" y="2871"/>
                </a:lnTo>
                <a:lnTo>
                  <a:pt x="8395" y="3139"/>
                </a:lnTo>
                <a:lnTo>
                  <a:pt x="8176" y="3407"/>
                </a:lnTo>
                <a:lnTo>
                  <a:pt x="7787" y="3966"/>
                </a:lnTo>
                <a:lnTo>
                  <a:pt x="7544" y="4283"/>
                </a:lnTo>
                <a:lnTo>
                  <a:pt x="7300" y="4575"/>
                </a:lnTo>
                <a:lnTo>
                  <a:pt x="6814" y="5134"/>
                </a:lnTo>
                <a:lnTo>
                  <a:pt x="6570" y="5402"/>
                </a:lnTo>
                <a:lnTo>
                  <a:pt x="6473" y="5548"/>
                </a:lnTo>
                <a:lnTo>
                  <a:pt x="6400" y="5718"/>
                </a:lnTo>
                <a:lnTo>
                  <a:pt x="6376" y="5718"/>
                </a:lnTo>
                <a:lnTo>
                  <a:pt x="5767" y="5548"/>
                </a:lnTo>
                <a:lnTo>
                  <a:pt x="5159" y="5329"/>
                </a:lnTo>
                <a:lnTo>
                  <a:pt x="3942" y="4867"/>
                </a:lnTo>
                <a:lnTo>
                  <a:pt x="3285" y="4623"/>
                </a:lnTo>
                <a:lnTo>
                  <a:pt x="2628" y="4404"/>
                </a:lnTo>
                <a:lnTo>
                  <a:pt x="2215" y="4234"/>
                </a:lnTo>
                <a:lnTo>
                  <a:pt x="1996" y="4185"/>
                </a:lnTo>
                <a:lnTo>
                  <a:pt x="1752" y="4137"/>
                </a:lnTo>
                <a:lnTo>
                  <a:pt x="1923" y="4015"/>
                </a:lnTo>
                <a:lnTo>
                  <a:pt x="2044" y="3869"/>
                </a:lnTo>
                <a:lnTo>
                  <a:pt x="2117" y="3699"/>
                </a:lnTo>
                <a:lnTo>
                  <a:pt x="2142" y="3528"/>
                </a:lnTo>
                <a:lnTo>
                  <a:pt x="2117" y="3334"/>
                </a:lnTo>
                <a:lnTo>
                  <a:pt x="2069" y="3139"/>
                </a:lnTo>
                <a:lnTo>
                  <a:pt x="1971" y="2969"/>
                </a:lnTo>
                <a:lnTo>
                  <a:pt x="1874" y="2798"/>
                </a:lnTo>
                <a:lnTo>
                  <a:pt x="1728" y="2652"/>
                </a:lnTo>
                <a:lnTo>
                  <a:pt x="1558" y="2531"/>
                </a:lnTo>
                <a:lnTo>
                  <a:pt x="1363" y="2433"/>
                </a:lnTo>
                <a:lnTo>
                  <a:pt x="1168" y="2385"/>
                </a:lnTo>
                <a:lnTo>
                  <a:pt x="974" y="2360"/>
                </a:lnTo>
                <a:lnTo>
                  <a:pt x="755" y="2360"/>
                </a:lnTo>
                <a:lnTo>
                  <a:pt x="658" y="2385"/>
                </a:lnTo>
                <a:lnTo>
                  <a:pt x="560" y="2433"/>
                </a:lnTo>
                <a:lnTo>
                  <a:pt x="463" y="2506"/>
                </a:lnTo>
                <a:lnTo>
                  <a:pt x="414" y="2579"/>
                </a:lnTo>
                <a:lnTo>
                  <a:pt x="317" y="2604"/>
                </a:lnTo>
                <a:lnTo>
                  <a:pt x="195" y="2677"/>
                </a:lnTo>
                <a:lnTo>
                  <a:pt x="122" y="2750"/>
                </a:lnTo>
                <a:lnTo>
                  <a:pt x="49" y="2871"/>
                </a:lnTo>
                <a:lnTo>
                  <a:pt x="25" y="2944"/>
                </a:lnTo>
                <a:lnTo>
                  <a:pt x="1" y="3042"/>
                </a:lnTo>
                <a:lnTo>
                  <a:pt x="1" y="3261"/>
                </a:lnTo>
                <a:lnTo>
                  <a:pt x="25" y="3455"/>
                </a:lnTo>
                <a:lnTo>
                  <a:pt x="98" y="3626"/>
                </a:lnTo>
                <a:lnTo>
                  <a:pt x="195" y="3820"/>
                </a:lnTo>
                <a:lnTo>
                  <a:pt x="341" y="3991"/>
                </a:lnTo>
                <a:lnTo>
                  <a:pt x="487" y="4112"/>
                </a:lnTo>
                <a:lnTo>
                  <a:pt x="658" y="4210"/>
                </a:lnTo>
                <a:lnTo>
                  <a:pt x="828" y="4283"/>
                </a:lnTo>
                <a:lnTo>
                  <a:pt x="1022" y="4307"/>
                </a:lnTo>
                <a:lnTo>
                  <a:pt x="1217" y="4307"/>
                </a:lnTo>
                <a:lnTo>
                  <a:pt x="1436" y="4258"/>
                </a:lnTo>
                <a:lnTo>
                  <a:pt x="1436" y="4331"/>
                </a:lnTo>
                <a:lnTo>
                  <a:pt x="1387" y="4356"/>
                </a:lnTo>
                <a:lnTo>
                  <a:pt x="1363" y="4404"/>
                </a:lnTo>
                <a:lnTo>
                  <a:pt x="1339" y="4453"/>
                </a:lnTo>
                <a:lnTo>
                  <a:pt x="1339" y="4526"/>
                </a:lnTo>
                <a:lnTo>
                  <a:pt x="1436" y="5013"/>
                </a:lnTo>
                <a:lnTo>
                  <a:pt x="1582" y="5475"/>
                </a:lnTo>
                <a:lnTo>
                  <a:pt x="1728" y="5962"/>
                </a:lnTo>
                <a:lnTo>
                  <a:pt x="1850" y="6448"/>
                </a:lnTo>
                <a:lnTo>
                  <a:pt x="2069" y="7446"/>
                </a:lnTo>
                <a:lnTo>
                  <a:pt x="2190" y="7957"/>
                </a:lnTo>
                <a:lnTo>
                  <a:pt x="2312" y="8468"/>
                </a:lnTo>
                <a:lnTo>
                  <a:pt x="2799" y="10244"/>
                </a:lnTo>
                <a:lnTo>
                  <a:pt x="2896" y="10633"/>
                </a:lnTo>
                <a:lnTo>
                  <a:pt x="2969" y="11071"/>
                </a:lnTo>
                <a:lnTo>
                  <a:pt x="3042" y="11485"/>
                </a:lnTo>
                <a:lnTo>
                  <a:pt x="3139" y="11899"/>
                </a:lnTo>
                <a:lnTo>
                  <a:pt x="3164" y="11947"/>
                </a:lnTo>
                <a:lnTo>
                  <a:pt x="3188" y="11972"/>
                </a:lnTo>
                <a:lnTo>
                  <a:pt x="3285" y="12045"/>
                </a:lnTo>
                <a:lnTo>
                  <a:pt x="3334" y="12069"/>
                </a:lnTo>
                <a:lnTo>
                  <a:pt x="3383" y="12093"/>
                </a:lnTo>
                <a:lnTo>
                  <a:pt x="3650" y="12118"/>
                </a:lnTo>
                <a:lnTo>
                  <a:pt x="3894" y="12118"/>
                </a:lnTo>
                <a:lnTo>
                  <a:pt x="4161" y="12069"/>
                </a:lnTo>
                <a:lnTo>
                  <a:pt x="4429" y="12020"/>
                </a:lnTo>
                <a:lnTo>
                  <a:pt x="4818" y="11923"/>
                </a:lnTo>
                <a:lnTo>
                  <a:pt x="5208" y="11874"/>
                </a:lnTo>
                <a:lnTo>
                  <a:pt x="5986" y="11777"/>
                </a:lnTo>
                <a:lnTo>
                  <a:pt x="6765" y="11704"/>
                </a:lnTo>
                <a:lnTo>
                  <a:pt x="7568" y="11655"/>
                </a:lnTo>
                <a:lnTo>
                  <a:pt x="8347" y="11631"/>
                </a:lnTo>
                <a:lnTo>
                  <a:pt x="9149" y="11607"/>
                </a:lnTo>
                <a:lnTo>
                  <a:pt x="9952" y="11631"/>
                </a:lnTo>
                <a:lnTo>
                  <a:pt x="10731" y="11655"/>
                </a:lnTo>
                <a:lnTo>
                  <a:pt x="11534" y="11728"/>
                </a:lnTo>
                <a:lnTo>
                  <a:pt x="12313" y="11801"/>
                </a:lnTo>
                <a:lnTo>
                  <a:pt x="13116" y="11899"/>
                </a:lnTo>
                <a:lnTo>
                  <a:pt x="13919" y="12020"/>
                </a:lnTo>
                <a:lnTo>
                  <a:pt x="14600" y="12118"/>
                </a:lnTo>
                <a:lnTo>
                  <a:pt x="14941" y="12215"/>
                </a:lnTo>
                <a:lnTo>
                  <a:pt x="15257" y="12312"/>
                </a:lnTo>
                <a:lnTo>
                  <a:pt x="15354" y="12337"/>
                </a:lnTo>
                <a:lnTo>
                  <a:pt x="15452" y="12312"/>
                </a:lnTo>
                <a:lnTo>
                  <a:pt x="15525" y="12264"/>
                </a:lnTo>
                <a:lnTo>
                  <a:pt x="15598" y="12191"/>
                </a:lnTo>
                <a:lnTo>
                  <a:pt x="15622" y="12142"/>
                </a:lnTo>
                <a:lnTo>
                  <a:pt x="15671" y="12093"/>
                </a:lnTo>
                <a:lnTo>
                  <a:pt x="16011" y="10950"/>
                </a:lnTo>
                <a:lnTo>
                  <a:pt x="16352" y="9806"/>
                </a:lnTo>
                <a:lnTo>
                  <a:pt x="16401" y="9758"/>
                </a:lnTo>
                <a:lnTo>
                  <a:pt x="16425" y="9685"/>
                </a:lnTo>
                <a:lnTo>
                  <a:pt x="16449" y="9612"/>
                </a:lnTo>
                <a:lnTo>
                  <a:pt x="16425" y="9539"/>
                </a:lnTo>
                <a:lnTo>
                  <a:pt x="16863" y="8006"/>
                </a:lnTo>
                <a:lnTo>
                  <a:pt x="17009" y="7519"/>
                </a:lnTo>
                <a:lnTo>
                  <a:pt x="17106" y="7032"/>
                </a:lnTo>
                <a:lnTo>
                  <a:pt x="17325" y="6059"/>
                </a:lnTo>
                <a:lnTo>
                  <a:pt x="17422" y="5645"/>
                </a:lnTo>
                <a:lnTo>
                  <a:pt x="17544" y="5256"/>
                </a:lnTo>
                <a:lnTo>
                  <a:pt x="17836" y="4477"/>
                </a:lnTo>
                <a:lnTo>
                  <a:pt x="17982" y="4526"/>
                </a:lnTo>
                <a:lnTo>
                  <a:pt x="18274" y="4526"/>
                </a:lnTo>
                <a:lnTo>
                  <a:pt x="18420" y="4502"/>
                </a:lnTo>
                <a:lnTo>
                  <a:pt x="18566" y="4453"/>
                </a:lnTo>
                <a:lnTo>
                  <a:pt x="18688" y="4380"/>
                </a:lnTo>
                <a:lnTo>
                  <a:pt x="18809" y="4307"/>
                </a:lnTo>
                <a:lnTo>
                  <a:pt x="18907" y="4185"/>
                </a:lnTo>
                <a:lnTo>
                  <a:pt x="19004" y="4015"/>
                </a:lnTo>
                <a:lnTo>
                  <a:pt x="19077" y="3845"/>
                </a:lnTo>
                <a:lnTo>
                  <a:pt x="19101" y="3650"/>
                </a:lnTo>
                <a:lnTo>
                  <a:pt x="19126" y="3455"/>
                </a:lnTo>
                <a:lnTo>
                  <a:pt x="19101" y="3261"/>
                </a:lnTo>
                <a:lnTo>
                  <a:pt x="19077" y="3066"/>
                </a:lnTo>
                <a:lnTo>
                  <a:pt x="19004" y="2871"/>
                </a:lnTo>
                <a:lnTo>
                  <a:pt x="18931" y="2701"/>
                </a:lnTo>
                <a:lnTo>
                  <a:pt x="18809" y="2531"/>
                </a:lnTo>
                <a:lnTo>
                  <a:pt x="18639" y="2385"/>
                </a:lnTo>
                <a:lnTo>
                  <a:pt x="18444" y="2287"/>
                </a:lnTo>
                <a:lnTo>
                  <a:pt x="18250" y="2239"/>
                </a:lnTo>
                <a:lnTo>
                  <a:pt x="18055" y="2214"/>
                </a:lnTo>
                <a:lnTo>
                  <a:pt x="17836" y="2263"/>
                </a:lnTo>
                <a:lnTo>
                  <a:pt x="17739" y="2287"/>
                </a:lnTo>
                <a:lnTo>
                  <a:pt x="17641" y="2360"/>
                </a:lnTo>
                <a:lnTo>
                  <a:pt x="17568" y="2409"/>
                </a:lnTo>
                <a:lnTo>
                  <a:pt x="17495" y="2506"/>
                </a:lnTo>
                <a:lnTo>
                  <a:pt x="17447" y="2579"/>
                </a:lnTo>
                <a:lnTo>
                  <a:pt x="17447" y="2652"/>
                </a:lnTo>
                <a:lnTo>
                  <a:pt x="17301" y="2774"/>
                </a:lnTo>
                <a:lnTo>
                  <a:pt x="17179" y="2944"/>
                </a:lnTo>
                <a:lnTo>
                  <a:pt x="17106" y="3115"/>
                </a:lnTo>
                <a:lnTo>
                  <a:pt x="17057" y="3309"/>
                </a:lnTo>
                <a:lnTo>
                  <a:pt x="17033" y="3528"/>
                </a:lnTo>
                <a:lnTo>
                  <a:pt x="17057" y="3723"/>
                </a:lnTo>
                <a:lnTo>
                  <a:pt x="17106" y="3918"/>
                </a:lnTo>
                <a:lnTo>
                  <a:pt x="17203" y="4088"/>
                </a:lnTo>
                <a:lnTo>
                  <a:pt x="17252" y="4137"/>
                </a:lnTo>
                <a:lnTo>
                  <a:pt x="16522" y="4404"/>
                </a:lnTo>
                <a:lnTo>
                  <a:pt x="15768" y="4672"/>
                </a:lnTo>
                <a:lnTo>
                  <a:pt x="14235" y="5134"/>
                </a:lnTo>
                <a:lnTo>
                  <a:pt x="13870" y="5256"/>
                </a:lnTo>
                <a:lnTo>
                  <a:pt x="13481" y="5426"/>
                </a:lnTo>
                <a:lnTo>
                  <a:pt x="13116" y="5572"/>
                </a:lnTo>
                <a:lnTo>
                  <a:pt x="12726" y="5718"/>
                </a:lnTo>
                <a:lnTo>
                  <a:pt x="12532" y="5426"/>
                </a:lnTo>
                <a:lnTo>
                  <a:pt x="12337" y="5159"/>
                </a:lnTo>
                <a:lnTo>
                  <a:pt x="11923" y="4648"/>
                </a:lnTo>
                <a:lnTo>
                  <a:pt x="11485" y="4112"/>
                </a:lnTo>
                <a:lnTo>
                  <a:pt x="11072" y="3601"/>
                </a:lnTo>
                <a:lnTo>
                  <a:pt x="10853" y="3261"/>
                </a:lnTo>
                <a:lnTo>
                  <a:pt x="10585" y="2896"/>
                </a:lnTo>
                <a:lnTo>
                  <a:pt x="10415" y="2725"/>
                </a:lnTo>
                <a:lnTo>
                  <a:pt x="10269" y="2555"/>
                </a:lnTo>
                <a:lnTo>
                  <a:pt x="10098" y="2409"/>
                </a:lnTo>
                <a:lnTo>
                  <a:pt x="9904" y="2312"/>
                </a:lnTo>
                <a:lnTo>
                  <a:pt x="10025" y="2287"/>
                </a:lnTo>
                <a:lnTo>
                  <a:pt x="10147" y="2239"/>
                </a:lnTo>
                <a:lnTo>
                  <a:pt x="10269" y="2166"/>
                </a:lnTo>
                <a:lnTo>
                  <a:pt x="10366" y="2069"/>
                </a:lnTo>
                <a:lnTo>
                  <a:pt x="10488" y="1898"/>
                </a:lnTo>
                <a:lnTo>
                  <a:pt x="10561" y="1704"/>
                </a:lnTo>
                <a:lnTo>
                  <a:pt x="10609" y="1509"/>
                </a:lnTo>
                <a:lnTo>
                  <a:pt x="10634" y="1290"/>
                </a:lnTo>
                <a:lnTo>
                  <a:pt x="10609" y="1095"/>
                </a:lnTo>
                <a:lnTo>
                  <a:pt x="10585" y="876"/>
                </a:lnTo>
                <a:lnTo>
                  <a:pt x="10512" y="682"/>
                </a:lnTo>
                <a:lnTo>
                  <a:pt x="10439" y="511"/>
                </a:lnTo>
                <a:lnTo>
                  <a:pt x="10342" y="341"/>
                </a:lnTo>
                <a:lnTo>
                  <a:pt x="10196" y="195"/>
                </a:lnTo>
                <a:lnTo>
                  <a:pt x="10050" y="98"/>
                </a:lnTo>
                <a:lnTo>
                  <a:pt x="9855" y="25"/>
                </a:lnTo>
                <a:lnTo>
                  <a:pt x="9758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8"/>
          <p:cNvSpPr/>
          <p:nvPr/>
        </p:nvSpPr>
        <p:spPr>
          <a:xfrm>
            <a:off x="1665902" y="3392753"/>
            <a:ext cx="387161" cy="402569"/>
          </a:xfrm>
          <a:custGeom>
            <a:avLst/>
            <a:gdLst/>
            <a:ahLst/>
            <a:cxnLst/>
            <a:rect l="l" t="t" r="r" b="b"/>
            <a:pathLst>
              <a:path w="17715" h="18420" extrusionOk="0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8"/>
          <p:cNvSpPr/>
          <p:nvPr/>
        </p:nvSpPr>
        <p:spPr>
          <a:xfrm>
            <a:off x="3878265" y="3396096"/>
            <a:ext cx="296223" cy="412142"/>
          </a:xfrm>
          <a:custGeom>
            <a:avLst/>
            <a:gdLst/>
            <a:ahLst/>
            <a:cxnLst/>
            <a:rect l="l" t="t" r="r" b="b"/>
            <a:pathLst>
              <a:path w="13554" h="18858" extrusionOk="0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6198662" y="3443319"/>
            <a:ext cx="321749" cy="353133"/>
          </a:xfrm>
          <a:custGeom>
            <a:avLst/>
            <a:gdLst/>
            <a:ahLst/>
            <a:cxnLst/>
            <a:rect l="l" t="t" r="r" b="b"/>
            <a:pathLst>
              <a:path w="14722" h="16158" extrusionOk="0">
                <a:moveTo>
                  <a:pt x="5232" y="633"/>
                </a:moveTo>
                <a:lnTo>
                  <a:pt x="5402" y="658"/>
                </a:lnTo>
                <a:lnTo>
                  <a:pt x="5354" y="682"/>
                </a:lnTo>
                <a:lnTo>
                  <a:pt x="5062" y="755"/>
                </a:lnTo>
                <a:lnTo>
                  <a:pt x="4770" y="877"/>
                </a:lnTo>
                <a:lnTo>
                  <a:pt x="4502" y="998"/>
                </a:lnTo>
                <a:lnTo>
                  <a:pt x="4380" y="1096"/>
                </a:lnTo>
                <a:lnTo>
                  <a:pt x="4283" y="1169"/>
                </a:lnTo>
                <a:lnTo>
                  <a:pt x="4259" y="1217"/>
                </a:lnTo>
                <a:lnTo>
                  <a:pt x="4234" y="1266"/>
                </a:lnTo>
                <a:lnTo>
                  <a:pt x="4234" y="1363"/>
                </a:lnTo>
                <a:lnTo>
                  <a:pt x="4307" y="1436"/>
                </a:lnTo>
                <a:lnTo>
                  <a:pt x="4332" y="1461"/>
                </a:lnTo>
                <a:lnTo>
                  <a:pt x="4380" y="1461"/>
                </a:lnTo>
                <a:lnTo>
                  <a:pt x="4648" y="1412"/>
                </a:lnTo>
                <a:lnTo>
                  <a:pt x="4891" y="1339"/>
                </a:lnTo>
                <a:lnTo>
                  <a:pt x="5354" y="1193"/>
                </a:lnTo>
                <a:lnTo>
                  <a:pt x="5718" y="1096"/>
                </a:lnTo>
                <a:lnTo>
                  <a:pt x="5889" y="1047"/>
                </a:lnTo>
                <a:lnTo>
                  <a:pt x="6059" y="974"/>
                </a:lnTo>
                <a:lnTo>
                  <a:pt x="6229" y="1461"/>
                </a:lnTo>
                <a:lnTo>
                  <a:pt x="6059" y="1485"/>
                </a:lnTo>
                <a:lnTo>
                  <a:pt x="5889" y="1534"/>
                </a:lnTo>
                <a:lnTo>
                  <a:pt x="5548" y="1655"/>
                </a:lnTo>
                <a:lnTo>
                  <a:pt x="5281" y="1753"/>
                </a:lnTo>
                <a:lnTo>
                  <a:pt x="5013" y="1874"/>
                </a:lnTo>
                <a:lnTo>
                  <a:pt x="4770" y="1996"/>
                </a:lnTo>
                <a:lnTo>
                  <a:pt x="4526" y="2191"/>
                </a:lnTo>
                <a:lnTo>
                  <a:pt x="4502" y="2215"/>
                </a:lnTo>
                <a:lnTo>
                  <a:pt x="4526" y="2264"/>
                </a:lnTo>
                <a:lnTo>
                  <a:pt x="4551" y="2288"/>
                </a:lnTo>
                <a:lnTo>
                  <a:pt x="4575" y="2312"/>
                </a:lnTo>
                <a:lnTo>
                  <a:pt x="4867" y="2288"/>
                </a:lnTo>
                <a:lnTo>
                  <a:pt x="5135" y="2239"/>
                </a:lnTo>
                <a:lnTo>
                  <a:pt x="5670" y="2069"/>
                </a:lnTo>
                <a:lnTo>
                  <a:pt x="6010" y="1996"/>
                </a:lnTo>
                <a:lnTo>
                  <a:pt x="6181" y="1947"/>
                </a:lnTo>
                <a:lnTo>
                  <a:pt x="6327" y="1874"/>
                </a:lnTo>
                <a:lnTo>
                  <a:pt x="6351" y="1996"/>
                </a:lnTo>
                <a:lnTo>
                  <a:pt x="6375" y="2166"/>
                </a:lnTo>
                <a:lnTo>
                  <a:pt x="6156" y="2191"/>
                </a:lnTo>
                <a:lnTo>
                  <a:pt x="5937" y="2264"/>
                </a:lnTo>
                <a:lnTo>
                  <a:pt x="5524" y="2434"/>
                </a:lnTo>
                <a:lnTo>
                  <a:pt x="5135" y="2604"/>
                </a:lnTo>
                <a:lnTo>
                  <a:pt x="4721" y="2775"/>
                </a:lnTo>
                <a:lnTo>
                  <a:pt x="4697" y="2799"/>
                </a:lnTo>
                <a:lnTo>
                  <a:pt x="4672" y="2823"/>
                </a:lnTo>
                <a:lnTo>
                  <a:pt x="4697" y="2872"/>
                </a:lnTo>
                <a:lnTo>
                  <a:pt x="4721" y="2945"/>
                </a:lnTo>
                <a:lnTo>
                  <a:pt x="4794" y="2969"/>
                </a:lnTo>
                <a:lnTo>
                  <a:pt x="5183" y="2969"/>
                </a:lnTo>
                <a:lnTo>
                  <a:pt x="5402" y="2945"/>
                </a:lnTo>
                <a:lnTo>
                  <a:pt x="5621" y="2921"/>
                </a:lnTo>
                <a:lnTo>
                  <a:pt x="5840" y="2872"/>
                </a:lnTo>
                <a:lnTo>
                  <a:pt x="6059" y="2799"/>
                </a:lnTo>
                <a:lnTo>
                  <a:pt x="6254" y="2726"/>
                </a:lnTo>
                <a:lnTo>
                  <a:pt x="6424" y="2604"/>
                </a:lnTo>
                <a:lnTo>
                  <a:pt x="6424" y="3091"/>
                </a:lnTo>
                <a:lnTo>
                  <a:pt x="6327" y="3067"/>
                </a:lnTo>
                <a:lnTo>
                  <a:pt x="6229" y="3042"/>
                </a:lnTo>
                <a:lnTo>
                  <a:pt x="6035" y="3067"/>
                </a:lnTo>
                <a:lnTo>
                  <a:pt x="5621" y="3164"/>
                </a:lnTo>
                <a:lnTo>
                  <a:pt x="5402" y="3213"/>
                </a:lnTo>
                <a:lnTo>
                  <a:pt x="5183" y="3286"/>
                </a:lnTo>
                <a:lnTo>
                  <a:pt x="4989" y="3359"/>
                </a:lnTo>
                <a:lnTo>
                  <a:pt x="4794" y="3480"/>
                </a:lnTo>
                <a:lnTo>
                  <a:pt x="4770" y="3529"/>
                </a:lnTo>
                <a:lnTo>
                  <a:pt x="4770" y="3553"/>
                </a:lnTo>
                <a:lnTo>
                  <a:pt x="4794" y="3602"/>
                </a:lnTo>
                <a:lnTo>
                  <a:pt x="4843" y="3626"/>
                </a:lnTo>
                <a:lnTo>
                  <a:pt x="4940" y="3651"/>
                </a:lnTo>
                <a:lnTo>
                  <a:pt x="5062" y="3675"/>
                </a:lnTo>
                <a:lnTo>
                  <a:pt x="5305" y="3675"/>
                </a:lnTo>
                <a:lnTo>
                  <a:pt x="5816" y="3626"/>
                </a:lnTo>
                <a:lnTo>
                  <a:pt x="6108" y="3602"/>
                </a:lnTo>
                <a:lnTo>
                  <a:pt x="6254" y="3578"/>
                </a:lnTo>
                <a:lnTo>
                  <a:pt x="6400" y="3505"/>
                </a:lnTo>
                <a:lnTo>
                  <a:pt x="6400" y="3505"/>
                </a:lnTo>
                <a:lnTo>
                  <a:pt x="6351" y="3821"/>
                </a:lnTo>
                <a:lnTo>
                  <a:pt x="6327" y="3943"/>
                </a:lnTo>
                <a:lnTo>
                  <a:pt x="6059" y="3943"/>
                </a:lnTo>
                <a:lnTo>
                  <a:pt x="5816" y="3967"/>
                </a:lnTo>
                <a:lnTo>
                  <a:pt x="5572" y="3991"/>
                </a:lnTo>
                <a:lnTo>
                  <a:pt x="5329" y="4040"/>
                </a:lnTo>
                <a:lnTo>
                  <a:pt x="5110" y="4137"/>
                </a:lnTo>
                <a:lnTo>
                  <a:pt x="4916" y="4259"/>
                </a:lnTo>
                <a:lnTo>
                  <a:pt x="4867" y="4308"/>
                </a:lnTo>
                <a:lnTo>
                  <a:pt x="4867" y="4356"/>
                </a:lnTo>
                <a:lnTo>
                  <a:pt x="4916" y="4405"/>
                </a:lnTo>
                <a:lnTo>
                  <a:pt x="4940" y="4429"/>
                </a:lnTo>
                <a:lnTo>
                  <a:pt x="5159" y="4478"/>
                </a:lnTo>
                <a:lnTo>
                  <a:pt x="5378" y="4478"/>
                </a:lnTo>
                <a:lnTo>
                  <a:pt x="5816" y="4454"/>
                </a:lnTo>
                <a:lnTo>
                  <a:pt x="6156" y="4454"/>
                </a:lnTo>
                <a:lnTo>
                  <a:pt x="6035" y="4770"/>
                </a:lnTo>
                <a:lnTo>
                  <a:pt x="5499" y="4819"/>
                </a:lnTo>
                <a:lnTo>
                  <a:pt x="4964" y="4892"/>
                </a:lnTo>
                <a:lnTo>
                  <a:pt x="4916" y="4916"/>
                </a:lnTo>
                <a:lnTo>
                  <a:pt x="4867" y="4965"/>
                </a:lnTo>
                <a:lnTo>
                  <a:pt x="4843" y="5013"/>
                </a:lnTo>
                <a:lnTo>
                  <a:pt x="4843" y="5062"/>
                </a:lnTo>
                <a:lnTo>
                  <a:pt x="4867" y="5111"/>
                </a:lnTo>
                <a:lnTo>
                  <a:pt x="4916" y="5159"/>
                </a:lnTo>
                <a:lnTo>
                  <a:pt x="4964" y="5208"/>
                </a:lnTo>
                <a:lnTo>
                  <a:pt x="5013" y="5208"/>
                </a:lnTo>
                <a:lnTo>
                  <a:pt x="5378" y="5257"/>
                </a:lnTo>
                <a:lnTo>
                  <a:pt x="5718" y="5257"/>
                </a:lnTo>
                <a:lnTo>
                  <a:pt x="5572" y="5451"/>
                </a:lnTo>
                <a:lnTo>
                  <a:pt x="5402" y="5597"/>
                </a:lnTo>
                <a:lnTo>
                  <a:pt x="5232" y="5695"/>
                </a:lnTo>
                <a:lnTo>
                  <a:pt x="5013" y="5768"/>
                </a:lnTo>
                <a:lnTo>
                  <a:pt x="4818" y="5768"/>
                </a:lnTo>
                <a:lnTo>
                  <a:pt x="4599" y="5743"/>
                </a:lnTo>
                <a:lnTo>
                  <a:pt x="4356" y="5622"/>
                </a:lnTo>
                <a:lnTo>
                  <a:pt x="4113" y="5451"/>
                </a:lnTo>
                <a:lnTo>
                  <a:pt x="3942" y="5305"/>
                </a:lnTo>
                <a:lnTo>
                  <a:pt x="3796" y="5159"/>
                </a:lnTo>
                <a:lnTo>
                  <a:pt x="3675" y="4965"/>
                </a:lnTo>
                <a:lnTo>
                  <a:pt x="3553" y="4770"/>
                </a:lnTo>
                <a:lnTo>
                  <a:pt x="3456" y="4551"/>
                </a:lnTo>
                <a:lnTo>
                  <a:pt x="3383" y="4332"/>
                </a:lnTo>
                <a:lnTo>
                  <a:pt x="3310" y="4113"/>
                </a:lnTo>
                <a:lnTo>
                  <a:pt x="3261" y="3870"/>
                </a:lnTo>
                <a:lnTo>
                  <a:pt x="3188" y="3407"/>
                </a:lnTo>
                <a:lnTo>
                  <a:pt x="3164" y="2921"/>
                </a:lnTo>
                <a:lnTo>
                  <a:pt x="3212" y="2483"/>
                </a:lnTo>
                <a:lnTo>
                  <a:pt x="3285" y="2069"/>
                </a:lnTo>
                <a:lnTo>
                  <a:pt x="3358" y="1874"/>
                </a:lnTo>
                <a:lnTo>
                  <a:pt x="3431" y="1704"/>
                </a:lnTo>
                <a:lnTo>
                  <a:pt x="3504" y="1534"/>
                </a:lnTo>
                <a:lnTo>
                  <a:pt x="3602" y="1388"/>
                </a:lnTo>
                <a:lnTo>
                  <a:pt x="3723" y="1266"/>
                </a:lnTo>
                <a:lnTo>
                  <a:pt x="3845" y="1120"/>
                </a:lnTo>
                <a:lnTo>
                  <a:pt x="3967" y="1023"/>
                </a:lnTo>
                <a:lnTo>
                  <a:pt x="4088" y="925"/>
                </a:lnTo>
                <a:lnTo>
                  <a:pt x="4234" y="828"/>
                </a:lnTo>
                <a:lnTo>
                  <a:pt x="4405" y="755"/>
                </a:lnTo>
                <a:lnTo>
                  <a:pt x="4551" y="706"/>
                </a:lnTo>
                <a:lnTo>
                  <a:pt x="4721" y="658"/>
                </a:lnTo>
                <a:lnTo>
                  <a:pt x="4891" y="633"/>
                </a:lnTo>
                <a:close/>
                <a:moveTo>
                  <a:pt x="9393" y="658"/>
                </a:moveTo>
                <a:lnTo>
                  <a:pt x="9076" y="852"/>
                </a:lnTo>
                <a:lnTo>
                  <a:pt x="8784" y="1096"/>
                </a:lnTo>
                <a:lnTo>
                  <a:pt x="8760" y="1144"/>
                </a:lnTo>
                <a:lnTo>
                  <a:pt x="8760" y="1217"/>
                </a:lnTo>
                <a:lnTo>
                  <a:pt x="8760" y="1266"/>
                </a:lnTo>
                <a:lnTo>
                  <a:pt x="8784" y="1290"/>
                </a:lnTo>
                <a:lnTo>
                  <a:pt x="8857" y="1315"/>
                </a:lnTo>
                <a:lnTo>
                  <a:pt x="8955" y="1315"/>
                </a:lnTo>
                <a:lnTo>
                  <a:pt x="9052" y="1266"/>
                </a:lnTo>
                <a:lnTo>
                  <a:pt x="9149" y="1217"/>
                </a:lnTo>
                <a:lnTo>
                  <a:pt x="9490" y="1023"/>
                </a:lnTo>
                <a:lnTo>
                  <a:pt x="9733" y="901"/>
                </a:lnTo>
                <a:lnTo>
                  <a:pt x="9977" y="804"/>
                </a:lnTo>
                <a:lnTo>
                  <a:pt x="10196" y="901"/>
                </a:lnTo>
                <a:lnTo>
                  <a:pt x="10415" y="1047"/>
                </a:lnTo>
                <a:lnTo>
                  <a:pt x="10001" y="1169"/>
                </a:lnTo>
                <a:lnTo>
                  <a:pt x="9806" y="1266"/>
                </a:lnTo>
                <a:lnTo>
                  <a:pt x="9636" y="1363"/>
                </a:lnTo>
                <a:lnTo>
                  <a:pt x="9441" y="1485"/>
                </a:lnTo>
                <a:lnTo>
                  <a:pt x="9295" y="1607"/>
                </a:lnTo>
                <a:lnTo>
                  <a:pt x="9149" y="1753"/>
                </a:lnTo>
                <a:lnTo>
                  <a:pt x="9028" y="1899"/>
                </a:lnTo>
                <a:lnTo>
                  <a:pt x="9003" y="1923"/>
                </a:lnTo>
                <a:lnTo>
                  <a:pt x="9003" y="1947"/>
                </a:lnTo>
                <a:lnTo>
                  <a:pt x="9028" y="2020"/>
                </a:lnTo>
                <a:lnTo>
                  <a:pt x="9076" y="2069"/>
                </a:lnTo>
                <a:lnTo>
                  <a:pt x="9149" y="2069"/>
                </a:lnTo>
                <a:lnTo>
                  <a:pt x="9344" y="2020"/>
                </a:lnTo>
                <a:lnTo>
                  <a:pt x="9514" y="1947"/>
                </a:lnTo>
                <a:lnTo>
                  <a:pt x="9904" y="1777"/>
                </a:lnTo>
                <a:lnTo>
                  <a:pt x="10366" y="1582"/>
                </a:lnTo>
                <a:lnTo>
                  <a:pt x="10828" y="1412"/>
                </a:lnTo>
                <a:lnTo>
                  <a:pt x="11096" y="1753"/>
                </a:lnTo>
                <a:lnTo>
                  <a:pt x="10926" y="1777"/>
                </a:lnTo>
                <a:lnTo>
                  <a:pt x="10755" y="1826"/>
                </a:lnTo>
                <a:lnTo>
                  <a:pt x="10415" y="1972"/>
                </a:lnTo>
                <a:lnTo>
                  <a:pt x="9928" y="2191"/>
                </a:lnTo>
                <a:lnTo>
                  <a:pt x="9685" y="2337"/>
                </a:lnTo>
                <a:lnTo>
                  <a:pt x="9466" y="2483"/>
                </a:lnTo>
                <a:lnTo>
                  <a:pt x="9441" y="2507"/>
                </a:lnTo>
                <a:lnTo>
                  <a:pt x="9417" y="2556"/>
                </a:lnTo>
                <a:lnTo>
                  <a:pt x="9441" y="2604"/>
                </a:lnTo>
                <a:lnTo>
                  <a:pt x="9490" y="2604"/>
                </a:lnTo>
                <a:lnTo>
                  <a:pt x="9758" y="2580"/>
                </a:lnTo>
                <a:lnTo>
                  <a:pt x="10025" y="2531"/>
                </a:lnTo>
                <a:lnTo>
                  <a:pt x="10269" y="2458"/>
                </a:lnTo>
                <a:lnTo>
                  <a:pt x="10536" y="2385"/>
                </a:lnTo>
                <a:lnTo>
                  <a:pt x="10926" y="2239"/>
                </a:lnTo>
                <a:lnTo>
                  <a:pt x="11120" y="2166"/>
                </a:lnTo>
                <a:lnTo>
                  <a:pt x="11193" y="2093"/>
                </a:lnTo>
                <a:lnTo>
                  <a:pt x="11291" y="2020"/>
                </a:lnTo>
                <a:lnTo>
                  <a:pt x="11388" y="2239"/>
                </a:lnTo>
                <a:lnTo>
                  <a:pt x="11485" y="2458"/>
                </a:lnTo>
                <a:lnTo>
                  <a:pt x="11339" y="2483"/>
                </a:lnTo>
                <a:lnTo>
                  <a:pt x="11193" y="2531"/>
                </a:lnTo>
                <a:lnTo>
                  <a:pt x="10901" y="2653"/>
                </a:lnTo>
                <a:lnTo>
                  <a:pt x="10634" y="2750"/>
                </a:lnTo>
                <a:lnTo>
                  <a:pt x="10366" y="2823"/>
                </a:lnTo>
                <a:lnTo>
                  <a:pt x="10098" y="2921"/>
                </a:lnTo>
                <a:lnTo>
                  <a:pt x="9952" y="2969"/>
                </a:lnTo>
                <a:lnTo>
                  <a:pt x="9831" y="3042"/>
                </a:lnTo>
                <a:lnTo>
                  <a:pt x="9806" y="3091"/>
                </a:lnTo>
                <a:lnTo>
                  <a:pt x="9806" y="3115"/>
                </a:lnTo>
                <a:lnTo>
                  <a:pt x="9806" y="3164"/>
                </a:lnTo>
                <a:lnTo>
                  <a:pt x="9855" y="3188"/>
                </a:lnTo>
                <a:lnTo>
                  <a:pt x="9977" y="3237"/>
                </a:lnTo>
                <a:lnTo>
                  <a:pt x="10123" y="3261"/>
                </a:lnTo>
                <a:lnTo>
                  <a:pt x="10390" y="3261"/>
                </a:lnTo>
                <a:lnTo>
                  <a:pt x="10658" y="3213"/>
                </a:lnTo>
                <a:lnTo>
                  <a:pt x="10926" y="3164"/>
                </a:lnTo>
                <a:lnTo>
                  <a:pt x="11291" y="3067"/>
                </a:lnTo>
                <a:lnTo>
                  <a:pt x="11461" y="3018"/>
                </a:lnTo>
                <a:lnTo>
                  <a:pt x="11631" y="2921"/>
                </a:lnTo>
                <a:lnTo>
                  <a:pt x="11680" y="3140"/>
                </a:lnTo>
                <a:lnTo>
                  <a:pt x="11729" y="3359"/>
                </a:lnTo>
                <a:lnTo>
                  <a:pt x="11291" y="3505"/>
                </a:lnTo>
                <a:lnTo>
                  <a:pt x="10780" y="3651"/>
                </a:lnTo>
                <a:lnTo>
                  <a:pt x="10512" y="3699"/>
                </a:lnTo>
                <a:lnTo>
                  <a:pt x="10269" y="3797"/>
                </a:lnTo>
                <a:lnTo>
                  <a:pt x="10220" y="3821"/>
                </a:lnTo>
                <a:lnTo>
                  <a:pt x="10196" y="3894"/>
                </a:lnTo>
                <a:lnTo>
                  <a:pt x="10220" y="3943"/>
                </a:lnTo>
                <a:lnTo>
                  <a:pt x="10269" y="3967"/>
                </a:lnTo>
                <a:lnTo>
                  <a:pt x="10536" y="4016"/>
                </a:lnTo>
                <a:lnTo>
                  <a:pt x="10780" y="4040"/>
                </a:lnTo>
                <a:lnTo>
                  <a:pt x="11023" y="4016"/>
                </a:lnTo>
                <a:lnTo>
                  <a:pt x="11266" y="3991"/>
                </a:lnTo>
                <a:lnTo>
                  <a:pt x="11510" y="3967"/>
                </a:lnTo>
                <a:lnTo>
                  <a:pt x="11753" y="3918"/>
                </a:lnTo>
                <a:lnTo>
                  <a:pt x="11729" y="4137"/>
                </a:lnTo>
                <a:lnTo>
                  <a:pt x="11704" y="4381"/>
                </a:lnTo>
                <a:lnTo>
                  <a:pt x="11680" y="4381"/>
                </a:lnTo>
                <a:lnTo>
                  <a:pt x="11364" y="4356"/>
                </a:lnTo>
                <a:lnTo>
                  <a:pt x="11023" y="4381"/>
                </a:lnTo>
                <a:lnTo>
                  <a:pt x="10682" y="4429"/>
                </a:lnTo>
                <a:lnTo>
                  <a:pt x="10366" y="4478"/>
                </a:lnTo>
                <a:lnTo>
                  <a:pt x="10317" y="4502"/>
                </a:lnTo>
                <a:lnTo>
                  <a:pt x="10269" y="4527"/>
                </a:lnTo>
                <a:lnTo>
                  <a:pt x="10244" y="4575"/>
                </a:lnTo>
                <a:lnTo>
                  <a:pt x="10244" y="4624"/>
                </a:lnTo>
                <a:lnTo>
                  <a:pt x="10244" y="4673"/>
                </a:lnTo>
                <a:lnTo>
                  <a:pt x="10269" y="4721"/>
                </a:lnTo>
                <a:lnTo>
                  <a:pt x="10317" y="4770"/>
                </a:lnTo>
                <a:lnTo>
                  <a:pt x="10366" y="4770"/>
                </a:lnTo>
                <a:lnTo>
                  <a:pt x="10950" y="4843"/>
                </a:lnTo>
                <a:lnTo>
                  <a:pt x="11242" y="4867"/>
                </a:lnTo>
                <a:lnTo>
                  <a:pt x="11534" y="4867"/>
                </a:lnTo>
                <a:lnTo>
                  <a:pt x="11461" y="5013"/>
                </a:lnTo>
                <a:lnTo>
                  <a:pt x="11364" y="5184"/>
                </a:lnTo>
                <a:lnTo>
                  <a:pt x="11120" y="5111"/>
                </a:lnTo>
                <a:lnTo>
                  <a:pt x="10901" y="5086"/>
                </a:lnTo>
                <a:lnTo>
                  <a:pt x="10780" y="5086"/>
                </a:lnTo>
                <a:lnTo>
                  <a:pt x="10658" y="5111"/>
                </a:lnTo>
                <a:lnTo>
                  <a:pt x="10561" y="5135"/>
                </a:lnTo>
                <a:lnTo>
                  <a:pt x="10439" y="5208"/>
                </a:lnTo>
                <a:lnTo>
                  <a:pt x="10415" y="5232"/>
                </a:lnTo>
                <a:lnTo>
                  <a:pt x="10415" y="5281"/>
                </a:lnTo>
                <a:lnTo>
                  <a:pt x="10415" y="5330"/>
                </a:lnTo>
                <a:lnTo>
                  <a:pt x="10463" y="5354"/>
                </a:lnTo>
                <a:lnTo>
                  <a:pt x="10755" y="5451"/>
                </a:lnTo>
                <a:lnTo>
                  <a:pt x="11023" y="5549"/>
                </a:lnTo>
                <a:lnTo>
                  <a:pt x="10877" y="5646"/>
                </a:lnTo>
                <a:lnTo>
                  <a:pt x="10780" y="5719"/>
                </a:lnTo>
                <a:lnTo>
                  <a:pt x="10536" y="5646"/>
                </a:lnTo>
                <a:lnTo>
                  <a:pt x="10415" y="5597"/>
                </a:lnTo>
                <a:lnTo>
                  <a:pt x="10293" y="5524"/>
                </a:lnTo>
                <a:lnTo>
                  <a:pt x="10171" y="5451"/>
                </a:lnTo>
                <a:lnTo>
                  <a:pt x="10050" y="5427"/>
                </a:lnTo>
                <a:lnTo>
                  <a:pt x="9977" y="5427"/>
                </a:lnTo>
                <a:lnTo>
                  <a:pt x="9928" y="5451"/>
                </a:lnTo>
                <a:lnTo>
                  <a:pt x="9879" y="5500"/>
                </a:lnTo>
                <a:lnTo>
                  <a:pt x="9879" y="5597"/>
                </a:lnTo>
                <a:lnTo>
                  <a:pt x="9904" y="5670"/>
                </a:lnTo>
                <a:lnTo>
                  <a:pt x="9952" y="5768"/>
                </a:lnTo>
                <a:lnTo>
                  <a:pt x="10025" y="5841"/>
                </a:lnTo>
                <a:lnTo>
                  <a:pt x="10123" y="5914"/>
                </a:lnTo>
                <a:lnTo>
                  <a:pt x="9879" y="5914"/>
                </a:lnTo>
                <a:lnTo>
                  <a:pt x="9636" y="5889"/>
                </a:lnTo>
                <a:lnTo>
                  <a:pt x="9417" y="5841"/>
                </a:lnTo>
                <a:lnTo>
                  <a:pt x="9198" y="5743"/>
                </a:lnTo>
                <a:lnTo>
                  <a:pt x="9003" y="5597"/>
                </a:lnTo>
                <a:lnTo>
                  <a:pt x="8833" y="5451"/>
                </a:lnTo>
                <a:lnTo>
                  <a:pt x="8711" y="5257"/>
                </a:lnTo>
                <a:lnTo>
                  <a:pt x="8590" y="5062"/>
                </a:lnTo>
                <a:lnTo>
                  <a:pt x="8492" y="4843"/>
                </a:lnTo>
                <a:lnTo>
                  <a:pt x="8419" y="4624"/>
                </a:lnTo>
                <a:lnTo>
                  <a:pt x="8298" y="4186"/>
                </a:lnTo>
                <a:lnTo>
                  <a:pt x="8225" y="3797"/>
                </a:lnTo>
                <a:lnTo>
                  <a:pt x="8152" y="3359"/>
                </a:lnTo>
                <a:lnTo>
                  <a:pt x="8127" y="2921"/>
                </a:lnTo>
                <a:lnTo>
                  <a:pt x="8127" y="2483"/>
                </a:lnTo>
                <a:lnTo>
                  <a:pt x="8152" y="2020"/>
                </a:lnTo>
                <a:lnTo>
                  <a:pt x="8225" y="1582"/>
                </a:lnTo>
                <a:lnTo>
                  <a:pt x="8298" y="1363"/>
                </a:lnTo>
                <a:lnTo>
                  <a:pt x="8371" y="1169"/>
                </a:lnTo>
                <a:lnTo>
                  <a:pt x="8444" y="974"/>
                </a:lnTo>
                <a:lnTo>
                  <a:pt x="8541" y="804"/>
                </a:lnTo>
                <a:lnTo>
                  <a:pt x="8760" y="731"/>
                </a:lnTo>
                <a:lnTo>
                  <a:pt x="8979" y="682"/>
                </a:lnTo>
                <a:lnTo>
                  <a:pt x="9198" y="658"/>
                </a:lnTo>
                <a:close/>
                <a:moveTo>
                  <a:pt x="4940" y="1"/>
                </a:moveTo>
                <a:lnTo>
                  <a:pt x="4745" y="25"/>
                </a:lnTo>
                <a:lnTo>
                  <a:pt x="4526" y="74"/>
                </a:lnTo>
                <a:lnTo>
                  <a:pt x="4307" y="147"/>
                </a:lnTo>
                <a:lnTo>
                  <a:pt x="4113" y="244"/>
                </a:lnTo>
                <a:lnTo>
                  <a:pt x="3918" y="341"/>
                </a:lnTo>
                <a:lnTo>
                  <a:pt x="3723" y="487"/>
                </a:lnTo>
                <a:lnTo>
                  <a:pt x="3553" y="609"/>
                </a:lnTo>
                <a:lnTo>
                  <a:pt x="3383" y="779"/>
                </a:lnTo>
                <a:lnTo>
                  <a:pt x="3237" y="950"/>
                </a:lnTo>
                <a:lnTo>
                  <a:pt x="3091" y="1120"/>
                </a:lnTo>
                <a:lnTo>
                  <a:pt x="2969" y="1315"/>
                </a:lnTo>
                <a:lnTo>
                  <a:pt x="2823" y="1558"/>
                </a:lnTo>
                <a:lnTo>
                  <a:pt x="2726" y="1850"/>
                </a:lnTo>
                <a:lnTo>
                  <a:pt x="2653" y="2118"/>
                </a:lnTo>
                <a:lnTo>
                  <a:pt x="2604" y="2410"/>
                </a:lnTo>
                <a:lnTo>
                  <a:pt x="2555" y="2726"/>
                </a:lnTo>
                <a:lnTo>
                  <a:pt x="2555" y="3018"/>
                </a:lnTo>
                <a:lnTo>
                  <a:pt x="2555" y="3334"/>
                </a:lnTo>
                <a:lnTo>
                  <a:pt x="2604" y="3626"/>
                </a:lnTo>
                <a:lnTo>
                  <a:pt x="2653" y="3943"/>
                </a:lnTo>
                <a:lnTo>
                  <a:pt x="2726" y="4235"/>
                </a:lnTo>
                <a:lnTo>
                  <a:pt x="2823" y="4527"/>
                </a:lnTo>
                <a:lnTo>
                  <a:pt x="2945" y="4794"/>
                </a:lnTo>
                <a:lnTo>
                  <a:pt x="3091" y="5062"/>
                </a:lnTo>
                <a:lnTo>
                  <a:pt x="3237" y="5330"/>
                </a:lnTo>
                <a:lnTo>
                  <a:pt x="3407" y="5549"/>
                </a:lnTo>
                <a:lnTo>
                  <a:pt x="3602" y="5768"/>
                </a:lnTo>
                <a:lnTo>
                  <a:pt x="3772" y="5938"/>
                </a:lnTo>
                <a:lnTo>
                  <a:pt x="3942" y="6060"/>
                </a:lnTo>
                <a:lnTo>
                  <a:pt x="4161" y="6157"/>
                </a:lnTo>
                <a:lnTo>
                  <a:pt x="4380" y="6230"/>
                </a:lnTo>
                <a:lnTo>
                  <a:pt x="4599" y="6279"/>
                </a:lnTo>
                <a:lnTo>
                  <a:pt x="5062" y="6279"/>
                </a:lnTo>
                <a:lnTo>
                  <a:pt x="5281" y="6230"/>
                </a:lnTo>
                <a:lnTo>
                  <a:pt x="5524" y="6133"/>
                </a:lnTo>
                <a:lnTo>
                  <a:pt x="5718" y="6011"/>
                </a:lnTo>
                <a:lnTo>
                  <a:pt x="5913" y="5865"/>
                </a:lnTo>
                <a:lnTo>
                  <a:pt x="6059" y="5695"/>
                </a:lnTo>
                <a:lnTo>
                  <a:pt x="6205" y="5500"/>
                </a:lnTo>
                <a:lnTo>
                  <a:pt x="6351" y="5281"/>
                </a:lnTo>
                <a:lnTo>
                  <a:pt x="6448" y="5086"/>
                </a:lnTo>
                <a:lnTo>
                  <a:pt x="6546" y="4867"/>
                </a:lnTo>
                <a:lnTo>
                  <a:pt x="6716" y="4356"/>
                </a:lnTo>
                <a:lnTo>
                  <a:pt x="6838" y="3821"/>
                </a:lnTo>
                <a:lnTo>
                  <a:pt x="6911" y="3261"/>
                </a:lnTo>
                <a:lnTo>
                  <a:pt x="6935" y="2969"/>
                </a:lnTo>
                <a:lnTo>
                  <a:pt x="6935" y="2702"/>
                </a:lnTo>
                <a:lnTo>
                  <a:pt x="6911" y="2410"/>
                </a:lnTo>
                <a:lnTo>
                  <a:pt x="6886" y="2118"/>
                </a:lnTo>
                <a:lnTo>
                  <a:pt x="6838" y="1850"/>
                </a:lnTo>
                <a:lnTo>
                  <a:pt x="6789" y="1582"/>
                </a:lnTo>
                <a:lnTo>
                  <a:pt x="6692" y="1315"/>
                </a:lnTo>
                <a:lnTo>
                  <a:pt x="6594" y="1047"/>
                </a:lnTo>
                <a:lnTo>
                  <a:pt x="6473" y="804"/>
                </a:lnTo>
                <a:lnTo>
                  <a:pt x="6351" y="585"/>
                </a:lnTo>
                <a:lnTo>
                  <a:pt x="6327" y="512"/>
                </a:lnTo>
                <a:lnTo>
                  <a:pt x="6254" y="439"/>
                </a:lnTo>
                <a:lnTo>
                  <a:pt x="6229" y="414"/>
                </a:lnTo>
                <a:lnTo>
                  <a:pt x="6132" y="293"/>
                </a:lnTo>
                <a:lnTo>
                  <a:pt x="6083" y="268"/>
                </a:lnTo>
                <a:lnTo>
                  <a:pt x="6010" y="268"/>
                </a:lnTo>
                <a:lnTo>
                  <a:pt x="5816" y="147"/>
                </a:lnTo>
                <a:lnTo>
                  <a:pt x="5597" y="74"/>
                </a:lnTo>
                <a:lnTo>
                  <a:pt x="5378" y="25"/>
                </a:lnTo>
                <a:lnTo>
                  <a:pt x="5159" y="1"/>
                </a:lnTo>
                <a:close/>
                <a:moveTo>
                  <a:pt x="9271" y="49"/>
                </a:moveTo>
                <a:lnTo>
                  <a:pt x="8979" y="74"/>
                </a:lnTo>
                <a:lnTo>
                  <a:pt x="8663" y="122"/>
                </a:lnTo>
                <a:lnTo>
                  <a:pt x="8371" y="220"/>
                </a:lnTo>
                <a:lnTo>
                  <a:pt x="8273" y="268"/>
                </a:lnTo>
                <a:lnTo>
                  <a:pt x="8200" y="366"/>
                </a:lnTo>
                <a:lnTo>
                  <a:pt x="8176" y="439"/>
                </a:lnTo>
                <a:lnTo>
                  <a:pt x="8176" y="536"/>
                </a:lnTo>
                <a:lnTo>
                  <a:pt x="8079" y="658"/>
                </a:lnTo>
                <a:lnTo>
                  <a:pt x="7981" y="804"/>
                </a:lnTo>
                <a:lnTo>
                  <a:pt x="7860" y="1071"/>
                </a:lnTo>
                <a:lnTo>
                  <a:pt x="7762" y="1388"/>
                </a:lnTo>
                <a:lnTo>
                  <a:pt x="7689" y="1704"/>
                </a:lnTo>
                <a:lnTo>
                  <a:pt x="7641" y="2069"/>
                </a:lnTo>
                <a:lnTo>
                  <a:pt x="7616" y="2410"/>
                </a:lnTo>
                <a:lnTo>
                  <a:pt x="7592" y="2750"/>
                </a:lnTo>
                <a:lnTo>
                  <a:pt x="7592" y="3091"/>
                </a:lnTo>
                <a:lnTo>
                  <a:pt x="7616" y="3456"/>
                </a:lnTo>
                <a:lnTo>
                  <a:pt x="7641" y="3797"/>
                </a:lnTo>
                <a:lnTo>
                  <a:pt x="7689" y="4137"/>
                </a:lnTo>
                <a:lnTo>
                  <a:pt x="7762" y="4478"/>
                </a:lnTo>
                <a:lnTo>
                  <a:pt x="7835" y="4746"/>
                </a:lnTo>
                <a:lnTo>
                  <a:pt x="7908" y="5013"/>
                </a:lnTo>
                <a:lnTo>
                  <a:pt x="8030" y="5257"/>
                </a:lnTo>
                <a:lnTo>
                  <a:pt x="8152" y="5476"/>
                </a:lnTo>
                <a:lnTo>
                  <a:pt x="8298" y="5719"/>
                </a:lnTo>
                <a:lnTo>
                  <a:pt x="8468" y="5914"/>
                </a:lnTo>
                <a:lnTo>
                  <a:pt x="8663" y="6108"/>
                </a:lnTo>
                <a:lnTo>
                  <a:pt x="8882" y="6279"/>
                </a:lnTo>
                <a:lnTo>
                  <a:pt x="9125" y="6400"/>
                </a:lnTo>
                <a:lnTo>
                  <a:pt x="9368" y="6497"/>
                </a:lnTo>
                <a:lnTo>
                  <a:pt x="9636" y="6546"/>
                </a:lnTo>
                <a:lnTo>
                  <a:pt x="9904" y="6546"/>
                </a:lnTo>
                <a:lnTo>
                  <a:pt x="10171" y="6522"/>
                </a:lnTo>
                <a:lnTo>
                  <a:pt x="10439" y="6473"/>
                </a:lnTo>
                <a:lnTo>
                  <a:pt x="10707" y="6400"/>
                </a:lnTo>
                <a:lnTo>
                  <a:pt x="10950" y="6327"/>
                </a:lnTo>
                <a:lnTo>
                  <a:pt x="11218" y="6181"/>
                </a:lnTo>
                <a:lnTo>
                  <a:pt x="11461" y="6011"/>
                </a:lnTo>
                <a:lnTo>
                  <a:pt x="11656" y="5816"/>
                </a:lnTo>
                <a:lnTo>
                  <a:pt x="11826" y="5622"/>
                </a:lnTo>
                <a:lnTo>
                  <a:pt x="11996" y="5378"/>
                </a:lnTo>
                <a:lnTo>
                  <a:pt x="12118" y="5135"/>
                </a:lnTo>
                <a:lnTo>
                  <a:pt x="12215" y="4867"/>
                </a:lnTo>
                <a:lnTo>
                  <a:pt x="12288" y="4600"/>
                </a:lnTo>
                <a:lnTo>
                  <a:pt x="12337" y="4308"/>
                </a:lnTo>
                <a:lnTo>
                  <a:pt x="12361" y="4016"/>
                </a:lnTo>
                <a:lnTo>
                  <a:pt x="12361" y="3724"/>
                </a:lnTo>
                <a:lnTo>
                  <a:pt x="12337" y="3456"/>
                </a:lnTo>
                <a:lnTo>
                  <a:pt x="12313" y="3164"/>
                </a:lnTo>
                <a:lnTo>
                  <a:pt x="12240" y="2896"/>
                </a:lnTo>
                <a:lnTo>
                  <a:pt x="12167" y="2604"/>
                </a:lnTo>
                <a:lnTo>
                  <a:pt x="12094" y="2361"/>
                </a:lnTo>
                <a:lnTo>
                  <a:pt x="11972" y="2093"/>
                </a:lnTo>
                <a:lnTo>
                  <a:pt x="11826" y="1826"/>
                </a:lnTo>
                <a:lnTo>
                  <a:pt x="11680" y="1582"/>
                </a:lnTo>
                <a:lnTo>
                  <a:pt x="11485" y="1339"/>
                </a:lnTo>
                <a:lnTo>
                  <a:pt x="11291" y="1096"/>
                </a:lnTo>
                <a:lnTo>
                  <a:pt x="11096" y="877"/>
                </a:lnTo>
                <a:lnTo>
                  <a:pt x="10853" y="682"/>
                </a:lnTo>
                <a:lnTo>
                  <a:pt x="10634" y="512"/>
                </a:lnTo>
                <a:lnTo>
                  <a:pt x="10366" y="341"/>
                </a:lnTo>
                <a:lnTo>
                  <a:pt x="10098" y="220"/>
                </a:lnTo>
                <a:lnTo>
                  <a:pt x="9831" y="122"/>
                </a:lnTo>
                <a:lnTo>
                  <a:pt x="9563" y="74"/>
                </a:lnTo>
                <a:lnTo>
                  <a:pt x="9271" y="49"/>
                </a:lnTo>
                <a:close/>
                <a:moveTo>
                  <a:pt x="1850" y="5257"/>
                </a:moveTo>
                <a:lnTo>
                  <a:pt x="2044" y="5281"/>
                </a:lnTo>
                <a:lnTo>
                  <a:pt x="1825" y="5354"/>
                </a:lnTo>
                <a:lnTo>
                  <a:pt x="1606" y="5451"/>
                </a:lnTo>
                <a:lnTo>
                  <a:pt x="1460" y="5524"/>
                </a:lnTo>
                <a:lnTo>
                  <a:pt x="1290" y="5597"/>
                </a:lnTo>
                <a:lnTo>
                  <a:pt x="1168" y="5719"/>
                </a:lnTo>
                <a:lnTo>
                  <a:pt x="1095" y="5768"/>
                </a:lnTo>
                <a:lnTo>
                  <a:pt x="1047" y="5841"/>
                </a:lnTo>
                <a:lnTo>
                  <a:pt x="1047" y="5889"/>
                </a:lnTo>
                <a:lnTo>
                  <a:pt x="1047" y="5938"/>
                </a:lnTo>
                <a:lnTo>
                  <a:pt x="1071" y="5987"/>
                </a:lnTo>
                <a:lnTo>
                  <a:pt x="1120" y="5987"/>
                </a:lnTo>
                <a:lnTo>
                  <a:pt x="1266" y="6011"/>
                </a:lnTo>
                <a:lnTo>
                  <a:pt x="1412" y="5962"/>
                </a:lnTo>
                <a:lnTo>
                  <a:pt x="1704" y="5865"/>
                </a:lnTo>
                <a:lnTo>
                  <a:pt x="2190" y="5695"/>
                </a:lnTo>
                <a:lnTo>
                  <a:pt x="2263" y="6011"/>
                </a:lnTo>
                <a:lnTo>
                  <a:pt x="2093" y="6133"/>
                </a:lnTo>
                <a:lnTo>
                  <a:pt x="1923" y="6254"/>
                </a:lnTo>
                <a:lnTo>
                  <a:pt x="1728" y="6327"/>
                </a:lnTo>
                <a:lnTo>
                  <a:pt x="1533" y="6424"/>
                </a:lnTo>
                <a:lnTo>
                  <a:pt x="1339" y="6522"/>
                </a:lnTo>
                <a:lnTo>
                  <a:pt x="1266" y="6595"/>
                </a:lnTo>
                <a:lnTo>
                  <a:pt x="1193" y="6668"/>
                </a:lnTo>
                <a:lnTo>
                  <a:pt x="1193" y="6716"/>
                </a:lnTo>
                <a:lnTo>
                  <a:pt x="1193" y="6765"/>
                </a:lnTo>
                <a:lnTo>
                  <a:pt x="1241" y="6814"/>
                </a:lnTo>
                <a:lnTo>
                  <a:pt x="1339" y="6862"/>
                </a:lnTo>
                <a:lnTo>
                  <a:pt x="1436" y="6887"/>
                </a:lnTo>
                <a:lnTo>
                  <a:pt x="1558" y="6887"/>
                </a:lnTo>
                <a:lnTo>
                  <a:pt x="1679" y="6862"/>
                </a:lnTo>
                <a:lnTo>
                  <a:pt x="1898" y="6789"/>
                </a:lnTo>
                <a:lnTo>
                  <a:pt x="2093" y="6716"/>
                </a:lnTo>
                <a:lnTo>
                  <a:pt x="2409" y="6570"/>
                </a:lnTo>
                <a:lnTo>
                  <a:pt x="2434" y="6643"/>
                </a:lnTo>
                <a:lnTo>
                  <a:pt x="2215" y="6765"/>
                </a:lnTo>
                <a:lnTo>
                  <a:pt x="1923" y="6911"/>
                </a:lnTo>
                <a:lnTo>
                  <a:pt x="1777" y="6984"/>
                </a:lnTo>
                <a:lnTo>
                  <a:pt x="1655" y="7081"/>
                </a:lnTo>
                <a:lnTo>
                  <a:pt x="1631" y="7106"/>
                </a:lnTo>
                <a:lnTo>
                  <a:pt x="1631" y="7154"/>
                </a:lnTo>
                <a:lnTo>
                  <a:pt x="1655" y="7203"/>
                </a:lnTo>
                <a:lnTo>
                  <a:pt x="1679" y="7227"/>
                </a:lnTo>
                <a:lnTo>
                  <a:pt x="1850" y="7276"/>
                </a:lnTo>
                <a:lnTo>
                  <a:pt x="1996" y="7276"/>
                </a:lnTo>
                <a:lnTo>
                  <a:pt x="2166" y="7252"/>
                </a:lnTo>
                <a:lnTo>
                  <a:pt x="2312" y="7203"/>
                </a:lnTo>
                <a:lnTo>
                  <a:pt x="2482" y="7154"/>
                </a:lnTo>
                <a:lnTo>
                  <a:pt x="2677" y="7081"/>
                </a:lnTo>
                <a:lnTo>
                  <a:pt x="2726" y="7154"/>
                </a:lnTo>
                <a:lnTo>
                  <a:pt x="2750" y="7179"/>
                </a:lnTo>
                <a:lnTo>
                  <a:pt x="2434" y="7398"/>
                </a:lnTo>
                <a:lnTo>
                  <a:pt x="2190" y="7519"/>
                </a:lnTo>
                <a:lnTo>
                  <a:pt x="2093" y="7617"/>
                </a:lnTo>
                <a:lnTo>
                  <a:pt x="1996" y="7714"/>
                </a:lnTo>
                <a:lnTo>
                  <a:pt x="1996" y="7811"/>
                </a:lnTo>
                <a:lnTo>
                  <a:pt x="2020" y="7836"/>
                </a:lnTo>
                <a:lnTo>
                  <a:pt x="2044" y="7860"/>
                </a:lnTo>
                <a:lnTo>
                  <a:pt x="2166" y="7909"/>
                </a:lnTo>
                <a:lnTo>
                  <a:pt x="2288" y="7884"/>
                </a:lnTo>
                <a:lnTo>
                  <a:pt x="2434" y="7860"/>
                </a:lnTo>
                <a:lnTo>
                  <a:pt x="2531" y="7811"/>
                </a:lnTo>
                <a:lnTo>
                  <a:pt x="2774" y="7714"/>
                </a:lnTo>
                <a:lnTo>
                  <a:pt x="2896" y="7641"/>
                </a:lnTo>
                <a:lnTo>
                  <a:pt x="3018" y="7568"/>
                </a:lnTo>
                <a:lnTo>
                  <a:pt x="3066" y="7665"/>
                </a:lnTo>
                <a:lnTo>
                  <a:pt x="2872" y="7836"/>
                </a:lnTo>
                <a:lnTo>
                  <a:pt x="2628" y="7982"/>
                </a:lnTo>
                <a:lnTo>
                  <a:pt x="2507" y="8055"/>
                </a:lnTo>
                <a:lnTo>
                  <a:pt x="2409" y="8128"/>
                </a:lnTo>
                <a:lnTo>
                  <a:pt x="2215" y="8347"/>
                </a:lnTo>
                <a:lnTo>
                  <a:pt x="2190" y="8371"/>
                </a:lnTo>
                <a:lnTo>
                  <a:pt x="2190" y="8395"/>
                </a:lnTo>
                <a:lnTo>
                  <a:pt x="2215" y="8444"/>
                </a:lnTo>
                <a:lnTo>
                  <a:pt x="2239" y="8444"/>
                </a:lnTo>
                <a:lnTo>
                  <a:pt x="2409" y="8493"/>
                </a:lnTo>
                <a:lnTo>
                  <a:pt x="2531" y="8517"/>
                </a:lnTo>
                <a:lnTo>
                  <a:pt x="2677" y="8493"/>
                </a:lnTo>
                <a:lnTo>
                  <a:pt x="2847" y="8468"/>
                </a:lnTo>
                <a:lnTo>
                  <a:pt x="3018" y="8371"/>
                </a:lnTo>
                <a:lnTo>
                  <a:pt x="3212" y="8274"/>
                </a:lnTo>
                <a:lnTo>
                  <a:pt x="3212" y="8274"/>
                </a:lnTo>
                <a:lnTo>
                  <a:pt x="3139" y="8493"/>
                </a:lnTo>
                <a:lnTo>
                  <a:pt x="3042" y="8663"/>
                </a:lnTo>
                <a:lnTo>
                  <a:pt x="2896" y="8785"/>
                </a:lnTo>
                <a:lnTo>
                  <a:pt x="2726" y="8906"/>
                </a:lnTo>
                <a:lnTo>
                  <a:pt x="2531" y="8955"/>
                </a:lnTo>
                <a:lnTo>
                  <a:pt x="2336" y="9004"/>
                </a:lnTo>
                <a:lnTo>
                  <a:pt x="2117" y="9004"/>
                </a:lnTo>
                <a:lnTo>
                  <a:pt x="1923" y="8979"/>
                </a:lnTo>
                <a:lnTo>
                  <a:pt x="1728" y="8931"/>
                </a:lnTo>
                <a:lnTo>
                  <a:pt x="1558" y="8858"/>
                </a:lnTo>
                <a:lnTo>
                  <a:pt x="1387" y="8736"/>
                </a:lnTo>
                <a:lnTo>
                  <a:pt x="1266" y="8639"/>
                </a:lnTo>
                <a:lnTo>
                  <a:pt x="1144" y="8493"/>
                </a:lnTo>
                <a:lnTo>
                  <a:pt x="1022" y="8347"/>
                </a:lnTo>
                <a:lnTo>
                  <a:pt x="925" y="8176"/>
                </a:lnTo>
                <a:lnTo>
                  <a:pt x="852" y="8006"/>
                </a:lnTo>
                <a:lnTo>
                  <a:pt x="706" y="7641"/>
                </a:lnTo>
                <a:lnTo>
                  <a:pt x="633" y="7252"/>
                </a:lnTo>
                <a:lnTo>
                  <a:pt x="609" y="6862"/>
                </a:lnTo>
                <a:lnTo>
                  <a:pt x="609" y="6497"/>
                </a:lnTo>
                <a:lnTo>
                  <a:pt x="633" y="6327"/>
                </a:lnTo>
                <a:lnTo>
                  <a:pt x="657" y="6157"/>
                </a:lnTo>
                <a:lnTo>
                  <a:pt x="730" y="5987"/>
                </a:lnTo>
                <a:lnTo>
                  <a:pt x="803" y="5841"/>
                </a:lnTo>
                <a:lnTo>
                  <a:pt x="901" y="5695"/>
                </a:lnTo>
                <a:lnTo>
                  <a:pt x="1022" y="5549"/>
                </a:lnTo>
                <a:lnTo>
                  <a:pt x="1144" y="5451"/>
                </a:lnTo>
                <a:lnTo>
                  <a:pt x="1314" y="5354"/>
                </a:lnTo>
                <a:lnTo>
                  <a:pt x="1387" y="5305"/>
                </a:lnTo>
                <a:lnTo>
                  <a:pt x="1485" y="5281"/>
                </a:lnTo>
                <a:lnTo>
                  <a:pt x="1679" y="5257"/>
                </a:lnTo>
                <a:close/>
                <a:moveTo>
                  <a:pt x="12848" y="5135"/>
                </a:moveTo>
                <a:lnTo>
                  <a:pt x="13091" y="5159"/>
                </a:lnTo>
                <a:lnTo>
                  <a:pt x="13286" y="5232"/>
                </a:lnTo>
                <a:lnTo>
                  <a:pt x="13480" y="5330"/>
                </a:lnTo>
                <a:lnTo>
                  <a:pt x="13651" y="5451"/>
                </a:lnTo>
                <a:lnTo>
                  <a:pt x="13456" y="5524"/>
                </a:lnTo>
                <a:lnTo>
                  <a:pt x="13237" y="5622"/>
                </a:lnTo>
                <a:lnTo>
                  <a:pt x="13043" y="5743"/>
                </a:lnTo>
                <a:lnTo>
                  <a:pt x="12872" y="5889"/>
                </a:lnTo>
                <a:lnTo>
                  <a:pt x="12848" y="5914"/>
                </a:lnTo>
                <a:lnTo>
                  <a:pt x="12872" y="5962"/>
                </a:lnTo>
                <a:lnTo>
                  <a:pt x="12872" y="6011"/>
                </a:lnTo>
                <a:lnTo>
                  <a:pt x="12921" y="6011"/>
                </a:lnTo>
                <a:lnTo>
                  <a:pt x="13140" y="5962"/>
                </a:lnTo>
                <a:lnTo>
                  <a:pt x="13335" y="5914"/>
                </a:lnTo>
                <a:lnTo>
                  <a:pt x="13748" y="5792"/>
                </a:lnTo>
                <a:lnTo>
                  <a:pt x="13943" y="5768"/>
                </a:lnTo>
                <a:lnTo>
                  <a:pt x="14016" y="5914"/>
                </a:lnTo>
                <a:lnTo>
                  <a:pt x="14089" y="6084"/>
                </a:lnTo>
                <a:lnTo>
                  <a:pt x="13870" y="6133"/>
                </a:lnTo>
                <a:lnTo>
                  <a:pt x="13724" y="6181"/>
                </a:lnTo>
                <a:lnTo>
                  <a:pt x="13237" y="6303"/>
                </a:lnTo>
                <a:lnTo>
                  <a:pt x="13116" y="6351"/>
                </a:lnTo>
                <a:lnTo>
                  <a:pt x="12994" y="6400"/>
                </a:lnTo>
                <a:lnTo>
                  <a:pt x="12897" y="6473"/>
                </a:lnTo>
                <a:lnTo>
                  <a:pt x="12824" y="6570"/>
                </a:lnTo>
                <a:lnTo>
                  <a:pt x="12824" y="6619"/>
                </a:lnTo>
                <a:lnTo>
                  <a:pt x="12848" y="6643"/>
                </a:lnTo>
                <a:lnTo>
                  <a:pt x="12921" y="6716"/>
                </a:lnTo>
                <a:lnTo>
                  <a:pt x="13018" y="6741"/>
                </a:lnTo>
                <a:lnTo>
                  <a:pt x="13116" y="6765"/>
                </a:lnTo>
                <a:lnTo>
                  <a:pt x="13237" y="6765"/>
                </a:lnTo>
                <a:lnTo>
                  <a:pt x="13456" y="6741"/>
                </a:lnTo>
                <a:lnTo>
                  <a:pt x="13651" y="6692"/>
                </a:lnTo>
                <a:lnTo>
                  <a:pt x="13894" y="6643"/>
                </a:lnTo>
                <a:lnTo>
                  <a:pt x="14040" y="6595"/>
                </a:lnTo>
                <a:lnTo>
                  <a:pt x="14186" y="6546"/>
                </a:lnTo>
                <a:lnTo>
                  <a:pt x="14186" y="6716"/>
                </a:lnTo>
                <a:lnTo>
                  <a:pt x="14089" y="6692"/>
                </a:lnTo>
                <a:lnTo>
                  <a:pt x="13967" y="6716"/>
                </a:lnTo>
                <a:lnTo>
                  <a:pt x="13772" y="6741"/>
                </a:lnTo>
                <a:lnTo>
                  <a:pt x="13529" y="6789"/>
                </a:lnTo>
                <a:lnTo>
                  <a:pt x="13286" y="6838"/>
                </a:lnTo>
                <a:lnTo>
                  <a:pt x="13043" y="6935"/>
                </a:lnTo>
                <a:lnTo>
                  <a:pt x="12945" y="6984"/>
                </a:lnTo>
                <a:lnTo>
                  <a:pt x="12848" y="7057"/>
                </a:lnTo>
                <a:lnTo>
                  <a:pt x="12824" y="7130"/>
                </a:lnTo>
                <a:lnTo>
                  <a:pt x="12824" y="7203"/>
                </a:lnTo>
                <a:lnTo>
                  <a:pt x="12848" y="7276"/>
                </a:lnTo>
                <a:lnTo>
                  <a:pt x="12921" y="7325"/>
                </a:lnTo>
                <a:lnTo>
                  <a:pt x="13018" y="7349"/>
                </a:lnTo>
                <a:lnTo>
                  <a:pt x="13140" y="7349"/>
                </a:lnTo>
                <a:lnTo>
                  <a:pt x="13359" y="7325"/>
                </a:lnTo>
                <a:lnTo>
                  <a:pt x="13797" y="7227"/>
                </a:lnTo>
                <a:lnTo>
                  <a:pt x="13967" y="7203"/>
                </a:lnTo>
                <a:lnTo>
                  <a:pt x="14137" y="7130"/>
                </a:lnTo>
                <a:lnTo>
                  <a:pt x="14137" y="7227"/>
                </a:lnTo>
                <a:lnTo>
                  <a:pt x="14089" y="7373"/>
                </a:lnTo>
                <a:lnTo>
                  <a:pt x="14064" y="7373"/>
                </a:lnTo>
                <a:lnTo>
                  <a:pt x="13699" y="7471"/>
                </a:lnTo>
                <a:lnTo>
                  <a:pt x="13310" y="7568"/>
                </a:lnTo>
                <a:lnTo>
                  <a:pt x="12970" y="7617"/>
                </a:lnTo>
                <a:lnTo>
                  <a:pt x="12799" y="7665"/>
                </a:lnTo>
                <a:lnTo>
                  <a:pt x="12653" y="7738"/>
                </a:lnTo>
                <a:lnTo>
                  <a:pt x="12605" y="7763"/>
                </a:lnTo>
                <a:lnTo>
                  <a:pt x="12580" y="7836"/>
                </a:lnTo>
                <a:lnTo>
                  <a:pt x="12605" y="7884"/>
                </a:lnTo>
                <a:lnTo>
                  <a:pt x="12653" y="7933"/>
                </a:lnTo>
                <a:lnTo>
                  <a:pt x="12775" y="7982"/>
                </a:lnTo>
                <a:lnTo>
                  <a:pt x="12921" y="8006"/>
                </a:lnTo>
                <a:lnTo>
                  <a:pt x="13213" y="8030"/>
                </a:lnTo>
                <a:lnTo>
                  <a:pt x="13529" y="8006"/>
                </a:lnTo>
                <a:lnTo>
                  <a:pt x="13845" y="7933"/>
                </a:lnTo>
                <a:lnTo>
                  <a:pt x="13651" y="8176"/>
                </a:lnTo>
                <a:lnTo>
                  <a:pt x="13480" y="8201"/>
                </a:lnTo>
                <a:lnTo>
                  <a:pt x="13310" y="8225"/>
                </a:lnTo>
                <a:lnTo>
                  <a:pt x="12994" y="8298"/>
                </a:lnTo>
                <a:lnTo>
                  <a:pt x="12848" y="8322"/>
                </a:lnTo>
                <a:lnTo>
                  <a:pt x="12653" y="8347"/>
                </a:lnTo>
                <a:lnTo>
                  <a:pt x="12556" y="8395"/>
                </a:lnTo>
                <a:lnTo>
                  <a:pt x="12483" y="8444"/>
                </a:lnTo>
                <a:lnTo>
                  <a:pt x="12459" y="8517"/>
                </a:lnTo>
                <a:lnTo>
                  <a:pt x="12483" y="8590"/>
                </a:lnTo>
                <a:lnTo>
                  <a:pt x="12532" y="8663"/>
                </a:lnTo>
                <a:lnTo>
                  <a:pt x="12580" y="8712"/>
                </a:lnTo>
                <a:lnTo>
                  <a:pt x="12653" y="8736"/>
                </a:lnTo>
                <a:lnTo>
                  <a:pt x="12726" y="8760"/>
                </a:lnTo>
                <a:lnTo>
                  <a:pt x="13067" y="8760"/>
                </a:lnTo>
                <a:lnTo>
                  <a:pt x="12897" y="8858"/>
                </a:lnTo>
                <a:lnTo>
                  <a:pt x="12726" y="8955"/>
                </a:lnTo>
                <a:lnTo>
                  <a:pt x="12556" y="9052"/>
                </a:lnTo>
                <a:lnTo>
                  <a:pt x="12386" y="9101"/>
                </a:lnTo>
                <a:lnTo>
                  <a:pt x="12264" y="9077"/>
                </a:lnTo>
                <a:lnTo>
                  <a:pt x="12142" y="9028"/>
                </a:lnTo>
                <a:lnTo>
                  <a:pt x="12118" y="9028"/>
                </a:lnTo>
                <a:lnTo>
                  <a:pt x="12069" y="9052"/>
                </a:lnTo>
                <a:lnTo>
                  <a:pt x="12045" y="9077"/>
                </a:lnTo>
                <a:lnTo>
                  <a:pt x="12069" y="9125"/>
                </a:lnTo>
                <a:lnTo>
                  <a:pt x="12069" y="9174"/>
                </a:lnTo>
                <a:lnTo>
                  <a:pt x="11923" y="9174"/>
                </a:lnTo>
                <a:lnTo>
                  <a:pt x="11802" y="9150"/>
                </a:lnTo>
                <a:lnTo>
                  <a:pt x="11656" y="9101"/>
                </a:lnTo>
                <a:lnTo>
                  <a:pt x="11534" y="9028"/>
                </a:lnTo>
                <a:lnTo>
                  <a:pt x="11437" y="8931"/>
                </a:lnTo>
                <a:lnTo>
                  <a:pt x="11339" y="8833"/>
                </a:lnTo>
                <a:lnTo>
                  <a:pt x="11266" y="8712"/>
                </a:lnTo>
                <a:lnTo>
                  <a:pt x="11218" y="8566"/>
                </a:lnTo>
                <a:lnTo>
                  <a:pt x="11193" y="8395"/>
                </a:lnTo>
                <a:lnTo>
                  <a:pt x="11193" y="8225"/>
                </a:lnTo>
                <a:lnTo>
                  <a:pt x="11218" y="8055"/>
                </a:lnTo>
                <a:lnTo>
                  <a:pt x="11291" y="7884"/>
                </a:lnTo>
                <a:lnTo>
                  <a:pt x="11461" y="7544"/>
                </a:lnTo>
                <a:lnTo>
                  <a:pt x="11631" y="7252"/>
                </a:lnTo>
                <a:lnTo>
                  <a:pt x="11996" y="6716"/>
                </a:lnTo>
                <a:lnTo>
                  <a:pt x="12167" y="6449"/>
                </a:lnTo>
                <a:lnTo>
                  <a:pt x="12337" y="6181"/>
                </a:lnTo>
                <a:lnTo>
                  <a:pt x="12434" y="5889"/>
                </a:lnTo>
                <a:lnTo>
                  <a:pt x="12532" y="5597"/>
                </a:lnTo>
                <a:lnTo>
                  <a:pt x="12580" y="5451"/>
                </a:lnTo>
                <a:lnTo>
                  <a:pt x="12653" y="5330"/>
                </a:lnTo>
                <a:lnTo>
                  <a:pt x="12726" y="5208"/>
                </a:lnTo>
                <a:lnTo>
                  <a:pt x="12848" y="5135"/>
                </a:lnTo>
                <a:close/>
                <a:moveTo>
                  <a:pt x="1631" y="4746"/>
                </a:moveTo>
                <a:lnTo>
                  <a:pt x="1485" y="4770"/>
                </a:lnTo>
                <a:lnTo>
                  <a:pt x="1266" y="4819"/>
                </a:lnTo>
                <a:lnTo>
                  <a:pt x="1071" y="4892"/>
                </a:lnTo>
                <a:lnTo>
                  <a:pt x="876" y="4989"/>
                </a:lnTo>
                <a:lnTo>
                  <a:pt x="706" y="5111"/>
                </a:lnTo>
                <a:lnTo>
                  <a:pt x="560" y="5257"/>
                </a:lnTo>
                <a:lnTo>
                  <a:pt x="438" y="5403"/>
                </a:lnTo>
                <a:lnTo>
                  <a:pt x="317" y="5597"/>
                </a:lnTo>
                <a:lnTo>
                  <a:pt x="219" y="5792"/>
                </a:lnTo>
                <a:lnTo>
                  <a:pt x="146" y="6011"/>
                </a:lnTo>
                <a:lnTo>
                  <a:pt x="73" y="6230"/>
                </a:lnTo>
                <a:lnTo>
                  <a:pt x="25" y="6473"/>
                </a:lnTo>
                <a:lnTo>
                  <a:pt x="0" y="6716"/>
                </a:lnTo>
                <a:lnTo>
                  <a:pt x="0" y="6960"/>
                </a:lnTo>
                <a:lnTo>
                  <a:pt x="25" y="7203"/>
                </a:lnTo>
                <a:lnTo>
                  <a:pt x="73" y="7446"/>
                </a:lnTo>
                <a:lnTo>
                  <a:pt x="122" y="7690"/>
                </a:lnTo>
                <a:lnTo>
                  <a:pt x="195" y="7909"/>
                </a:lnTo>
                <a:lnTo>
                  <a:pt x="292" y="8152"/>
                </a:lnTo>
                <a:lnTo>
                  <a:pt x="390" y="8371"/>
                </a:lnTo>
                <a:lnTo>
                  <a:pt x="511" y="8566"/>
                </a:lnTo>
                <a:lnTo>
                  <a:pt x="657" y="8760"/>
                </a:lnTo>
                <a:lnTo>
                  <a:pt x="803" y="8955"/>
                </a:lnTo>
                <a:lnTo>
                  <a:pt x="974" y="9101"/>
                </a:lnTo>
                <a:lnTo>
                  <a:pt x="1168" y="9271"/>
                </a:lnTo>
                <a:lnTo>
                  <a:pt x="1339" y="9369"/>
                </a:lnTo>
                <a:lnTo>
                  <a:pt x="1533" y="9466"/>
                </a:lnTo>
                <a:lnTo>
                  <a:pt x="1752" y="9515"/>
                </a:lnTo>
                <a:lnTo>
                  <a:pt x="1947" y="9563"/>
                </a:lnTo>
                <a:lnTo>
                  <a:pt x="2385" y="9563"/>
                </a:lnTo>
                <a:lnTo>
                  <a:pt x="2604" y="9539"/>
                </a:lnTo>
                <a:lnTo>
                  <a:pt x="2799" y="9466"/>
                </a:lnTo>
                <a:lnTo>
                  <a:pt x="2993" y="9393"/>
                </a:lnTo>
                <a:lnTo>
                  <a:pt x="3188" y="9296"/>
                </a:lnTo>
                <a:lnTo>
                  <a:pt x="3334" y="9174"/>
                </a:lnTo>
                <a:lnTo>
                  <a:pt x="3480" y="9028"/>
                </a:lnTo>
                <a:lnTo>
                  <a:pt x="3602" y="8858"/>
                </a:lnTo>
                <a:lnTo>
                  <a:pt x="3699" y="8663"/>
                </a:lnTo>
                <a:lnTo>
                  <a:pt x="3748" y="8444"/>
                </a:lnTo>
                <a:lnTo>
                  <a:pt x="3772" y="8225"/>
                </a:lnTo>
                <a:lnTo>
                  <a:pt x="3772" y="7982"/>
                </a:lnTo>
                <a:lnTo>
                  <a:pt x="3723" y="7763"/>
                </a:lnTo>
                <a:lnTo>
                  <a:pt x="3650" y="7568"/>
                </a:lnTo>
                <a:lnTo>
                  <a:pt x="3553" y="7373"/>
                </a:lnTo>
                <a:lnTo>
                  <a:pt x="3310" y="7008"/>
                </a:lnTo>
                <a:lnTo>
                  <a:pt x="3042" y="6643"/>
                </a:lnTo>
                <a:lnTo>
                  <a:pt x="2945" y="6424"/>
                </a:lnTo>
                <a:lnTo>
                  <a:pt x="2896" y="6206"/>
                </a:lnTo>
                <a:lnTo>
                  <a:pt x="2799" y="5695"/>
                </a:lnTo>
                <a:lnTo>
                  <a:pt x="2750" y="5451"/>
                </a:lnTo>
                <a:lnTo>
                  <a:pt x="2653" y="5232"/>
                </a:lnTo>
                <a:lnTo>
                  <a:pt x="2604" y="5135"/>
                </a:lnTo>
                <a:lnTo>
                  <a:pt x="2531" y="5038"/>
                </a:lnTo>
                <a:lnTo>
                  <a:pt x="2434" y="4965"/>
                </a:lnTo>
                <a:lnTo>
                  <a:pt x="2336" y="4916"/>
                </a:lnTo>
                <a:lnTo>
                  <a:pt x="2263" y="4892"/>
                </a:lnTo>
                <a:lnTo>
                  <a:pt x="2190" y="4892"/>
                </a:lnTo>
                <a:lnTo>
                  <a:pt x="2020" y="4819"/>
                </a:lnTo>
                <a:lnTo>
                  <a:pt x="1825" y="4770"/>
                </a:lnTo>
                <a:lnTo>
                  <a:pt x="1631" y="4746"/>
                </a:lnTo>
                <a:close/>
                <a:moveTo>
                  <a:pt x="12994" y="4624"/>
                </a:moveTo>
                <a:lnTo>
                  <a:pt x="12799" y="4648"/>
                </a:lnTo>
                <a:lnTo>
                  <a:pt x="12702" y="4697"/>
                </a:lnTo>
                <a:lnTo>
                  <a:pt x="12629" y="4770"/>
                </a:lnTo>
                <a:lnTo>
                  <a:pt x="12483" y="4867"/>
                </a:lnTo>
                <a:lnTo>
                  <a:pt x="12337" y="5013"/>
                </a:lnTo>
                <a:lnTo>
                  <a:pt x="12215" y="5159"/>
                </a:lnTo>
                <a:lnTo>
                  <a:pt x="12118" y="5330"/>
                </a:lnTo>
                <a:lnTo>
                  <a:pt x="11899" y="5841"/>
                </a:lnTo>
                <a:lnTo>
                  <a:pt x="11777" y="6084"/>
                </a:lnTo>
                <a:lnTo>
                  <a:pt x="11631" y="6327"/>
                </a:lnTo>
                <a:lnTo>
                  <a:pt x="11291" y="6765"/>
                </a:lnTo>
                <a:lnTo>
                  <a:pt x="10950" y="7227"/>
                </a:lnTo>
                <a:lnTo>
                  <a:pt x="10853" y="7446"/>
                </a:lnTo>
                <a:lnTo>
                  <a:pt x="10755" y="7641"/>
                </a:lnTo>
                <a:lnTo>
                  <a:pt x="10682" y="7860"/>
                </a:lnTo>
                <a:lnTo>
                  <a:pt x="10634" y="8079"/>
                </a:lnTo>
                <a:lnTo>
                  <a:pt x="10634" y="8298"/>
                </a:lnTo>
                <a:lnTo>
                  <a:pt x="10634" y="8517"/>
                </a:lnTo>
                <a:lnTo>
                  <a:pt x="10658" y="8712"/>
                </a:lnTo>
                <a:lnTo>
                  <a:pt x="10731" y="8906"/>
                </a:lnTo>
                <a:lnTo>
                  <a:pt x="10804" y="9077"/>
                </a:lnTo>
                <a:lnTo>
                  <a:pt x="10926" y="9247"/>
                </a:lnTo>
                <a:lnTo>
                  <a:pt x="11047" y="9393"/>
                </a:lnTo>
                <a:lnTo>
                  <a:pt x="11218" y="9515"/>
                </a:lnTo>
                <a:lnTo>
                  <a:pt x="11388" y="9612"/>
                </a:lnTo>
                <a:lnTo>
                  <a:pt x="11607" y="9685"/>
                </a:lnTo>
                <a:lnTo>
                  <a:pt x="11826" y="9734"/>
                </a:lnTo>
                <a:lnTo>
                  <a:pt x="12094" y="9758"/>
                </a:lnTo>
                <a:lnTo>
                  <a:pt x="12313" y="9734"/>
                </a:lnTo>
                <a:lnTo>
                  <a:pt x="12556" y="9709"/>
                </a:lnTo>
                <a:lnTo>
                  <a:pt x="12775" y="9612"/>
                </a:lnTo>
                <a:lnTo>
                  <a:pt x="12994" y="9515"/>
                </a:lnTo>
                <a:lnTo>
                  <a:pt x="13189" y="9393"/>
                </a:lnTo>
                <a:lnTo>
                  <a:pt x="13383" y="9247"/>
                </a:lnTo>
                <a:lnTo>
                  <a:pt x="13578" y="9077"/>
                </a:lnTo>
                <a:lnTo>
                  <a:pt x="13772" y="8906"/>
                </a:lnTo>
                <a:lnTo>
                  <a:pt x="13918" y="8712"/>
                </a:lnTo>
                <a:lnTo>
                  <a:pt x="14089" y="8517"/>
                </a:lnTo>
                <a:lnTo>
                  <a:pt x="14210" y="8298"/>
                </a:lnTo>
                <a:lnTo>
                  <a:pt x="14332" y="8079"/>
                </a:lnTo>
                <a:lnTo>
                  <a:pt x="14454" y="7860"/>
                </a:lnTo>
                <a:lnTo>
                  <a:pt x="14551" y="7641"/>
                </a:lnTo>
                <a:lnTo>
                  <a:pt x="14624" y="7422"/>
                </a:lnTo>
                <a:lnTo>
                  <a:pt x="14673" y="7203"/>
                </a:lnTo>
                <a:lnTo>
                  <a:pt x="14697" y="7008"/>
                </a:lnTo>
                <a:lnTo>
                  <a:pt x="14721" y="6789"/>
                </a:lnTo>
                <a:lnTo>
                  <a:pt x="14721" y="6570"/>
                </a:lnTo>
                <a:lnTo>
                  <a:pt x="14697" y="6351"/>
                </a:lnTo>
                <a:lnTo>
                  <a:pt x="14673" y="6157"/>
                </a:lnTo>
                <a:lnTo>
                  <a:pt x="14624" y="5938"/>
                </a:lnTo>
                <a:lnTo>
                  <a:pt x="14551" y="5743"/>
                </a:lnTo>
                <a:lnTo>
                  <a:pt x="14454" y="5549"/>
                </a:lnTo>
                <a:lnTo>
                  <a:pt x="14502" y="5476"/>
                </a:lnTo>
                <a:lnTo>
                  <a:pt x="14527" y="5451"/>
                </a:lnTo>
                <a:lnTo>
                  <a:pt x="14527" y="5403"/>
                </a:lnTo>
                <a:lnTo>
                  <a:pt x="14478" y="5354"/>
                </a:lnTo>
                <a:lnTo>
                  <a:pt x="14381" y="5305"/>
                </a:lnTo>
                <a:lnTo>
                  <a:pt x="14283" y="5281"/>
                </a:lnTo>
                <a:lnTo>
                  <a:pt x="14137" y="5111"/>
                </a:lnTo>
                <a:lnTo>
                  <a:pt x="13991" y="4965"/>
                </a:lnTo>
                <a:lnTo>
                  <a:pt x="13797" y="4843"/>
                </a:lnTo>
                <a:lnTo>
                  <a:pt x="13626" y="4746"/>
                </a:lnTo>
                <a:lnTo>
                  <a:pt x="13407" y="4673"/>
                </a:lnTo>
                <a:lnTo>
                  <a:pt x="13213" y="4624"/>
                </a:lnTo>
                <a:close/>
                <a:moveTo>
                  <a:pt x="10682" y="11267"/>
                </a:moveTo>
                <a:lnTo>
                  <a:pt x="10342" y="11315"/>
                </a:lnTo>
                <a:lnTo>
                  <a:pt x="10050" y="11364"/>
                </a:lnTo>
                <a:lnTo>
                  <a:pt x="9636" y="11437"/>
                </a:lnTo>
                <a:lnTo>
                  <a:pt x="9222" y="11534"/>
                </a:lnTo>
                <a:lnTo>
                  <a:pt x="8809" y="11680"/>
                </a:lnTo>
                <a:lnTo>
                  <a:pt x="8614" y="11753"/>
                </a:lnTo>
                <a:lnTo>
                  <a:pt x="8444" y="11875"/>
                </a:lnTo>
                <a:lnTo>
                  <a:pt x="8395" y="11924"/>
                </a:lnTo>
                <a:lnTo>
                  <a:pt x="8395" y="11972"/>
                </a:lnTo>
                <a:lnTo>
                  <a:pt x="8419" y="12021"/>
                </a:lnTo>
                <a:lnTo>
                  <a:pt x="8492" y="12045"/>
                </a:lnTo>
                <a:lnTo>
                  <a:pt x="8882" y="12045"/>
                </a:lnTo>
                <a:lnTo>
                  <a:pt x="9295" y="11997"/>
                </a:lnTo>
                <a:lnTo>
                  <a:pt x="10098" y="11875"/>
                </a:lnTo>
                <a:lnTo>
                  <a:pt x="10415" y="11851"/>
                </a:lnTo>
                <a:lnTo>
                  <a:pt x="10731" y="11802"/>
                </a:lnTo>
                <a:lnTo>
                  <a:pt x="10877" y="11778"/>
                </a:lnTo>
                <a:lnTo>
                  <a:pt x="11023" y="11729"/>
                </a:lnTo>
                <a:lnTo>
                  <a:pt x="11169" y="11680"/>
                </a:lnTo>
                <a:lnTo>
                  <a:pt x="11291" y="11583"/>
                </a:lnTo>
                <a:lnTo>
                  <a:pt x="11315" y="11534"/>
                </a:lnTo>
                <a:lnTo>
                  <a:pt x="11315" y="11486"/>
                </a:lnTo>
                <a:lnTo>
                  <a:pt x="11291" y="11437"/>
                </a:lnTo>
                <a:lnTo>
                  <a:pt x="11266" y="11413"/>
                </a:lnTo>
                <a:lnTo>
                  <a:pt x="11120" y="11340"/>
                </a:lnTo>
                <a:lnTo>
                  <a:pt x="10974" y="11291"/>
                </a:lnTo>
                <a:lnTo>
                  <a:pt x="10828" y="11267"/>
                </a:lnTo>
                <a:close/>
                <a:moveTo>
                  <a:pt x="10901" y="13189"/>
                </a:moveTo>
                <a:lnTo>
                  <a:pt x="10707" y="13213"/>
                </a:lnTo>
                <a:lnTo>
                  <a:pt x="10512" y="13238"/>
                </a:lnTo>
                <a:lnTo>
                  <a:pt x="9733" y="13408"/>
                </a:lnTo>
                <a:lnTo>
                  <a:pt x="9368" y="13457"/>
                </a:lnTo>
                <a:lnTo>
                  <a:pt x="8979" y="13554"/>
                </a:lnTo>
                <a:lnTo>
                  <a:pt x="8809" y="13603"/>
                </a:lnTo>
                <a:lnTo>
                  <a:pt x="8614" y="13676"/>
                </a:lnTo>
                <a:lnTo>
                  <a:pt x="8468" y="13749"/>
                </a:lnTo>
                <a:lnTo>
                  <a:pt x="8322" y="13870"/>
                </a:lnTo>
                <a:lnTo>
                  <a:pt x="8298" y="13895"/>
                </a:lnTo>
                <a:lnTo>
                  <a:pt x="8298" y="13919"/>
                </a:lnTo>
                <a:lnTo>
                  <a:pt x="8346" y="13943"/>
                </a:lnTo>
                <a:lnTo>
                  <a:pt x="8492" y="13992"/>
                </a:lnTo>
                <a:lnTo>
                  <a:pt x="8663" y="14016"/>
                </a:lnTo>
                <a:lnTo>
                  <a:pt x="9003" y="14016"/>
                </a:lnTo>
                <a:lnTo>
                  <a:pt x="9344" y="13968"/>
                </a:lnTo>
                <a:lnTo>
                  <a:pt x="9685" y="13895"/>
                </a:lnTo>
                <a:lnTo>
                  <a:pt x="10098" y="13846"/>
                </a:lnTo>
                <a:lnTo>
                  <a:pt x="10536" y="13773"/>
                </a:lnTo>
                <a:lnTo>
                  <a:pt x="10731" y="13724"/>
                </a:lnTo>
                <a:lnTo>
                  <a:pt x="10950" y="13676"/>
                </a:lnTo>
                <a:lnTo>
                  <a:pt x="11145" y="13603"/>
                </a:lnTo>
                <a:lnTo>
                  <a:pt x="11315" y="13505"/>
                </a:lnTo>
                <a:lnTo>
                  <a:pt x="11388" y="13432"/>
                </a:lnTo>
                <a:lnTo>
                  <a:pt x="11388" y="13335"/>
                </a:lnTo>
                <a:lnTo>
                  <a:pt x="11364" y="13262"/>
                </a:lnTo>
                <a:lnTo>
                  <a:pt x="11339" y="13238"/>
                </a:lnTo>
                <a:lnTo>
                  <a:pt x="11291" y="13213"/>
                </a:lnTo>
                <a:lnTo>
                  <a:pt x="11096" y="13189"/>
                </a:lnTo>
                <a:close/>
                <a:moveTo>
                  <a:pt x="7251" y="6643"/>
                </a:moveTo>
                <a:lnTo>
                  <a:pt x="7495" y="6692"/>
                </a:lnTo>
                <a:lnTo>
                  <a:pt x="7738" y="6765"/>
                </a:lnTo>
                <a:lnTo>
                  <a:pt x="7422" y="6838"/>
                </a:lnTo>
                <a:lnTo>
                  <a:pt x="7203" y="6887"/>
                </a:lnTo>
                <a:lnTo>
                  <a:pt x="6984" y="6935"/>
                </a:lnTo>
                <a:lnTo>
                  <a:pt x="6765" y="7033"/>
                </a:lnTo>
                <a:lnTo>
                  <a:pt x="6667" y="7081"/>
                </a:lnTo>
                <a:lnTo>
                  <a:pt x="6594" y="7154"/>
                </a:lnTo>
                <a:lnTo>
                  <a:pt x="6570" y="7179"/>
                </a:lnTo>
                <a:lnTo>
                  <a:pt x="6570" y="7203"/>
                </a:lnTo>
                <a:lnTo>
                  <a:pt x="6594" y="7252"/>
                </a:lnTo>
                <a:lnTo>
                  <a:pt x="6619" y="7252"/>
                </a:lnTo>
                <a:lnTo>
                  <a:pt x="6813" y="7276"/>
                </a:lnTo>
                <a:lnTo>
                  <a:pt x="7008" y="7252"/>
                </a:lnTo>
                <a:lnTo>
                  <a:pt x="7373" y="7179"/>
                </a:lnTo>
                <a:lnTo>
                  <a:pt x="7811" y="7130"/>
                </a:lnTo>
                <a:lnTo>
                  <a:pt x="8030" y="7106"/>
                </a:lnTo>
                <a:lnTo>
                  <a:pt x="8225" y="7057"/>
                </a:lnTo>
                <a:lnTo>
                  <a:pt x="8346" y="7154"/>
                </a:lnTo>
                <a:lnTo>
                  <a:pt x="8006" y="7227"/>
                </a:lnTo>
                <a:lnTo>
                  <a:pt x="7714" y="7276"/>
                </a:lnTo>
                <a:lnTo>
                  <a:pt x="7397" y="7349"/>
                </a:lnTo>
                <a:lnTo>
                  <a:pt x="7105" y="7446"/>
                </a:lnTo>
                <a:lnTo>
                  <a:pt x="6959" y="7519"/>
                </a:lnTo>
                <a:lnTo>
                  <a:pt x="6838" y="7617"/>
                </a:lnTo>
                <a:lnTo>
                  <a:pt x="6813" y="7665"/>
                </a:lnTo>
                <a:lnTo>
                  <a:pt x="6813" y="7714"/>
                </a:lnTo>
                <a:lnTo>
                  <a:pt x="6862" y="7738"/>
                </a:lnTo>
                <a:lnTo>
                  <a:pt x="6886" y="7763"/>
                </a:lnTo>
                <a:lnTo>
                  <a:pt x="7154" y="7763"/>
                </a:lnTo>
                <a:lnTo>
                  <a:pt x="7422" y="7714"/>
                </a:lnTo>
                <a:lnTo>
                  <a:pt x="7957" y="7592"/>
                </a:lnTo>
                <a:lnTo>
                  <a:pt x="8298" y="7544"/>
                </a:lnTo>
                <a:lnTo>
                  <a:pt x="8663" y="7495"/>
                </a:lnTo>
                <a:lnTo>
                  <a:pt x="8857" y="7763"/>
                </a:lnTo>
                <a:lnTo>
                  <a:pt x="8590" y="7811"/>
                </a:lnTo>
                <a:lnTo>
                  <a:pt x="8322" y="7860"/>
                </a:lnTo>
                <a:lnTo>
                  <a:pt x="7981" y="7933"/>
                </a:lnTo>
                <a:lnTo>
                  <a:pt x="7616" y="8055"/>
                </a:lnTo>
                <a:lnTo>
                  <a:pt x="7300" y="8201"/>
                </a:lnTo>
                <a:lnTo>
                  <a:pt x="6959" y="8347"/>
                </a:lnTo>
                <a:lnTo>
                  <a:pt x="6935" y="8371"/>
                </a:lnTo>
                <a:lnTo>
                  <a:pt x="6959" y="8420"/>
                </a:lnTo>
                <a:lnTo>
                  <a:pt x="6984" y="8444"/>
                </a:lnTo>
                <a:lnTo>
                  <a:pt x="7008" y="8444"/>
                </a:lnTo>
                <a:lnTo>
                  <a:pt x="8225" y="8225"/>
                </a:lnTo>
                <a:lnTo>
                  <a:pt x="8663" y="8176"/>
                </a:lnTo>
                <a:lnTo>
                  <a:pt x="8882" y="8152"/>
                </a:lnTo>
                <a:lnTo>
                  <a:pt x="9076" y="8103"/>
                </a:lnTo>
                <a:lnTo>
                  <a:pt x="9222" y="8347"/>
                </a:lnTo>
                <a:lnTo>
                  <a:pt x="8906" y="8371"/>
                </a:lnTo>
                <a:lnTo>
                  <a:pt x="8614" y="8420"/>
                </a:lnTo>
                <a:lnTo>
                  <a:pt x="8322" y="8468"/>
                </a:lnTo>
                <a:lnTo>
                  <a:pt x="8030" y="8566"/>
                </a:lnTo>
                <a:lnTo>
                  <a:pt x="7738" y="8687"/>
                </a:lnTo>
                <a:lnTo>
                  <a:pt x="7495" y="8809"/>
                </a:lnTo>
                <a:lnTo>
                  <a:pt x="7251" y="8979"/>
                </a:lnTo>
                <a:lnTo>
                  <a:pt x="7057" y="9150"/>
                </a:lnTo>
                <a:lnTo>
                  <a:pt x="7032" y="9174"/>
                </a:lnTo>
                <a:lnTo>
                  <a:pt x="7032" y="9223"/>
                </a:lnTo>
                <a:lnTo>
                  <a:pt x="7057" y="9247"/>
                </a:lnTo>
                <a:lnTo>
                  <a:pt x="7081" y="9247"/>
                </a:lnTo>
                <a:lnTo>
                  <a:pt x="7397" y="9198"/>
                </a:lnTo>
                <a:lnTo>
                  <a:pt x="7689" y="9125"/>
                </a:lnTo>
                <a:lnTo>
                  <a:pt x="8298" y="8979"/>
                </a:lnTo>
                <a:lnTo>
                  <a:pt x="8590" y="8931"/>
                </a:lnTo>
                <a:lnTo>
                  <a:pt x="8882" y="8882"/>
                </a:lnTo>
                <a:lnTo>
                  <a:pt x="9490" y="8833"/>
                </a:lnTo>
                <a:lnTo>
                  <a:pt x="9563" y="9004"/>
                </a:lnTo>
                <a:lnTo>
                  <a:pt x="9174" y="9077"/>
                </a:lnTo>
                <a:lnTo>
                  <a:pt x="8760" y="9150"/>
                </a:lnTo>
                <a:lnTo>
                  <a:pt x="8346" y="9296"/>
                </a:lnTo>
                <a:lnTo>
                  <a:pt x="8152" y="9369"/>
                </a:lnTo>
                <a:lnTo>
                  <a:pt x="7957" y="9490"/>
                </a:lnTo>
                <a:lnTo>
                  <a:pt x="7787" y="9612"/>
                </a:lnTo>
                <a:lnTo>
                  <a:pt x="7641" y="9734"/>
                </a:lnTo>
                <a:lnTo>
                  <a:pt x="7616" y="9782"/>
                </a:lnTo>
                <a:lnTo>
                  <a:pt x="7616" y="9831"/>
                </a:lnTo>
                <a:lnTo>
                  <a:pt x="7665" y="9880"/>
                </a:lnTo>
                <a:lnTo>
                  <a:pt x="7714" y="9904"/>
                </a:lnTo>
                <a:lnTo>
                  <a:pt x="8054" y="9855"/>
                </a:lnTo>
                <a:lnTo>
                  <a:pt x="8419" y="9782"/>
                </a:lnTo>
                <a:lnTo>
                  <a:pt x="8784" y="9685"/>
                </a:lnTo>
                <a:lnTo>
                  <a:pt x="9125" y="9612"/>
                </a:lnTo>
                <a:lnTo>
                  <a:pt x="9320" y="9588"/>
                </a:lnTo>
                <a:lnTo>
                  <a:pt x="9514" y="9588"/>
                </a:lnTo>
                <a:lnTo>
                  <a:pt x="9904" y="9563"/>
                </a:lnTo>
                <a:lnTo>
                  <a:pt x="10074" y="9807"/>
                </a:lnTo>
                <a:lnTo>
                  <a:pt x="10269" y="10026"/>
                </a:lnTo>
                <a:lnTo>
                  <a:pt x="9904" y="10099"/>
                </a:lnTo>
                <a:lnTo>
                  <a:pt x="9563" y="10147"/>
                </a:lnTo>
                <a:lnTo>
                  <a:pt x="9198" y="10220"/>
                </a:lnTo>
                <a:lnTo>
                  <a:pt x="8833" y="10318"/>
                </a:lnTo>
                <a:lnTo>
                  <a:pt x="8468" y="10439"/>
                </a:lnTo>
                <a:lnTo>
                  <a:pt x="8127" y="10585"/>
                </a:lnTo>
                <a:lnTo>
                  <a:pt x="8103" y="10610"/>
                </a:lnTo>
                <a:lnTo>
                  <a:pt x="8103" y="10658"/>
                </a:lnTo>
                <a:lnTo>
                  <a:pt x="8127" y="10683"/>
                </a:lnTo>
                <a:lnTo>
                  <a:pt x="8152" y="10707"/>
                </a:lnTo>
                <a:lnTo>
                  <a:pt x="8492" y="10683"/>
                </a:lnTo>
                <a:lnTo>
                  <a:pt x="8809" y="10634"/>
                </a:lnTo>
                <a:lnTo>
                  <a:pt x="9466" y="10537"/>
                </a:lnTo>
                <a:lnTo>
                  <a:pt x="10025" y="10464"/>
                </a:lnTo>
                <a:lnTo>
                  <a:pt x="10293" y="10439"/>
                </a:lnTo>
                <a:lnTo>
                  <a:pt x="10585" y="10391"/>
                </a:lnTo>
                <a:lnTo>
                  <a:pt x="10804" y="10634"/>
                </a:lnTo>
                <a:lnTo>
                  <a:pt x="10536" y="10658"/>
                </a:lnTo>
                <a:lnTo>
                  <a:pt x="10244" y="10707"/>
                </a:lnTo>
                <a:lnTo>
                  <a:pt x="9709" y="10804"/>
                </a:lnTo>
                <a:lnTo>
                  <a:pt x="9320" y="10902"/>
                </a:lnTo>
                <a:lnTo>
                  <a:pt x="8930" y="10999"/>
                </a:lnTo>
                <a:lnTo>
                  <a:pt x="8760" y="11048"/>
                </a:lnTo>
                <a:lnTo>
                  <a:pt x="8590" y="11121"/>
                </a:lnTo>
                <a:lnTo>
                  <a:pt x="8419" y="11218"/>
                </a:lnTo>
                <a:lnTo>
                  <a:pt x="8249" y="11340"/>
                </a:lnTo>
                <a:lnTo>
                  <a:pt x="8225" y="11364"/>
                </a:lnTo>
                <a:lnTo>
                  <a:pt x="8225" y="11388"/>
                </a:lnTo>
                <a:lnTo>
                  <a:pt x="8249" y="11437"/>
                </a:lnTo>
                <a:lnTo>
                  <a:pt x="8273" y="11437"/>
                </a:lnTo>
                <a:lnTo>
                  <a:pt x="8444" y="11461"/>
                </a:lnTo>
                <a:lnTo>
                  <a:pt x="8614" y="11461"/>
                </a:lnTo>
                <a:lnTo>
                  <a:pt x="8955" y="11437"/>
                </a:lnTo>
                <a:lnTo>
                  <a:pt x="9320" y="11388"/>
                </a:lnTo>
                <a:lnTo>
                  <a:pt x="9660" y="11340"/>
                </a:lnTo>
                <a:lnTo>
                  <a:pt x="10025" y="11291"/>
                </a:lnTo>
                <a:lnTo>
                  <a:pt x="10415" y="11242"/>
                </a:lnTo>
                <a:lnTo>
                  <a:pt x="10804" y="11169"/>
                </a:lnTo>
                <a:lnTo>
                  <a:pt x="10974" y="11121"/>
                </a:lnTo>
                <a:lnTo>
                  <a:pt x="11145" y="11048"/>
                </a:lnTo>
                <a:lnTo>
                  <a:pt x="11315" y="11291"/>
                </a:lnTo>
                <a:lnTo>
                  <a:pt x="11485" y="11534"/>
                </a:lnTo>
                <a:lnTo>
                  <a:pt x="11607" y="11802"/>
                </a:lnTo>
                <a:lnTo>
                  <a:pt x="11704" y="12070"/>
                </a:lnTo>
                <a:lnTo>
                  <a:pt x="11631" y="12070"/>
                </a:lnTo>
                <a:lnTo>
                  <a:pt x="11242" y="12118"/>
                </a:lnTo>
                <a:lnTo>
                  <a:pt x="10853" y="12191"/>
                </a:lnTo>
                <a:lnTo>
                  <a:pt x="10074" y="12337"/>
                </a:lnTo>
                <a:lnTo>
                  <a:pt x="9709" y="12410"/>
                </a:lnTo>
                <a:lnTo>
                  <a:pt x="9344" y="12508"/>
                </a:lnTo>
                <a:lnTo>
                  <a:pt x="8979" y="12605"/>
                </a:lnTo>
                <a:lnTo>
                  <a:pt x="8784" y="12678"/>
                </a:lnTo>
                <a:lnTo>
                  <a:pt x="8614" y="12775"/>
                </a:lnTo>
                <a:lnTo>
                  <a:pt x="8590" y="12824"/>
                </a:lnTo>
                <a:lnTo>
                  <a:pt x="8565" y="12897"/>
                </a:lnTo>
                <a:lnTo>
                  <a:pt x="8590" y="12946"/>
                </a:lnTo>
                <a:lnTo>
                  <a:pt x="8663" y="12994"/>
                </a:lnTo>
                <a:lnTo>
                  <a:pt x="9344" y="12994"/>
                </a:lnTo>
                <a:lnTo>
                  <a:pt x="10050" y="12873"/>
                </a:lnTo>
                <a:lnTo>
                  <a:pt x="10877" y="12727"/>
                </a:lnTo>
                <a:lnTo>
                  <a:pt x="11291" y="12654"/>
                </a:lnTo>
                <a:lnTo>
                  <a:pt x="11680" y="12532"/>
                </a:lnTo>
                <a:lnTo>
                  <a:pt x="11777" y="12483"/>
                </a:lnTo>
                <a:lnTo>
                  <a:pt x="11777" y="12873"/>
                </a:lnTo>
                <a:lnTo>
                  <a:pt x="11753" y="13286"/>
                </a:lnTo>
                <a:lnTo>
                  <a:pt x="11680" y="13676"/>
                </a:lnTo>
                <a:lnTo>
                  <a:pt x="11583" y="14065"/>
                </a:lnTo>
                <a:lnTo>
                  <a:pt x="11558" y="13992"/>
                </a:lnTo>
                <a:lnTo>
                  <a:pt x="11510" y="13968"/>
                </a:lnTo>
                <a:lnTo>
                  <a:pt x="11461" y="13943"/>
                </a:lnTo>
                <a:lnTo>
                  <a:pt x="11388" y="13943"/>
                </a:lnTo>
                <a:lnTo>
                  <a:pt x="11047" y="13992"/>
                </a:lnTo>
                <a:lnTo>
                  <a:pt x="10731" y="14065"/>
                </a:lnTo>
                <a:lnTo>
                  <a:pt x="10074" y="14211"/>
                </a:lnTo>
                <a:lnTo>
                  <a:pt x="9709" y="14284"/>
                </a:lnTo>
                <a:lnTo>
                  <a:pt x="9344" y="14357"/>
                </a:lnTo>
                <a:lnTo>
                  <a:pt x="9174" y="14406"/>
                </a:lnTo>
                <a:lnTo>
                  <a:pt x="9003" y="14478"/>
                </a:lnTo>
                <a:lnTo>
                  <a:pt x="8833" y="14551"/>
                </a:lnTo>
                <a:lnTo>
                  <a:pt x="8663" y="14649"/>
                </a:lnTo>
                <a:lnTo>
                  <a:pt x="8638" y="14673"/>
                </a:lnTo>
                <a:lnTo>
                  <a:pt x="8638" y="14722"/>
                </a:lnTo>
                <a:lnTo>
                  <a:pt x="8663" y="14770"/>
                </a:lnTo>
                <a:lnTo>
                  <a:pt x="8687" y="14795"/>
                </a:lnTo>
                <a:lnTo>
                  <a:pt x="8833" y="14819"/>
                </a:lnTo>
                <a:lnTo>
                  <a:pt x="8979" y="14843"/>
                </a:lnTo>
                <a:lnTo>
                  <a:pt x="9271" y="14843"/>
                </a:lnTo>
                <a:lnTo>
                  <a:pt x="9563" y="14795"/>
                </a:lnTo>
                <a:lnTo>
                  <a:pt x="9855" y="14746"/>
                </a:lnTo>
                <a:lnTo>
                  <a:pt x="10244" y="14673"/>
                </a:lnTo>
                <a:lnTo>
                  <a:pt x="10658" y="14600"/>
                </a:lnTo>
                <a:lnTo>
                  <a:pt x="11047" y="14503"/>
                </a:lnTo>
                <a:lnTo>
                  <a:pt x="11437" y="14357"/>
                </a:lnTo>
                <a:lnTo>
                  <a:pt x="11461" y="14357"/>
                </a:lnTo>
                <a:lnTo>
                  <a:pt x="11364" y="14527"/>
                </a:lnTo>
                <a:lnTo>
                  <a:pt x="11242" y="14697"/>
                </a:lnTo>
                <a:lnTo>
                  <a:pt x="11023" y="14722"/>
                </a:lnTo>
                <a:lnTo>
                  <a:pt x="10780" y="14770"/>
                </a:lnTo>
                <a:lnTo>
                  <a:pt x="10317" y="14892"/>
                </a:lnTo>
                <a:lnTo>
                  <a:pt x="10001" y="14965"/>
                </a:lnTo>
                <a:lnTo>
                  <a:pt x="9660" y="15038"/>
                </a:lnTo>
                <a:lnTo>
                  <a:pt x="9368" y="15160"/>
                </a:lnTo>
                <a:lnTo>
                  <a:pt x="9222" y="15233"/>
                </a:lnTo>
                <a:lnTo>
                  <a:pt x="9076" y="15330"/>
                </a:lnTo>
                <a:lnTo>
                  <a:pt x="9076" y="15354"/>
                </a:lnTo>
                <a:lnTo>
                  <a:pt x="9101" y="15379"/>
                </a:lnTo>
                <a:lnTo>
                  <a:pt x="9247" y="15427"/>
                </a:lnTo>
                <a:lnTo>
                  <a:pt x="9660" y="15427"/>
                </a:lnTo>
                <a:lnTo>
                  <a:pt x="9977" y="15379"/>
                </a:lnTo>
                <a:lnTo>
                  <a:pt x="10244" y="15330"/>
                </a:lnTo>
                <a:lnTo>
                  <a:pt x="10585" y="15281"/>
                </a:lnTo>
                <a:lnTo>
                  <a:pt x="10585" y="15281"/>
                </a:lnTo>
                <a:lnTo>
                  <a:pt x="10342" y="15403"/>
                </a:lnTo>
                <a:lnTo>
                  <a:pt x="10074" y="15476"/>
                </a:lnTo>
                <a:lnTo>
                  <a:pt x="9831" y="15500"/>
                </a:lnTo>
                <a:lnTo>
                  <a:pt x="9563" y="15525"/>
                </a:lnTo>
                <a:lnTo>
                  <a:pt x="9320" y="15500"/>
                </a:lnTo>
                <a:lnTo>
                  <a:pt x="9052" y="15476"/>
                </a:lnTo>
                <a:lnTo>
                  <a:pt x="8541" y="15379"/>
                </a:lnTo>
                <a:lnTo>
                  <a:pt x="8030" y="15257"/>
                </a:lnTo>
                <a:lnTo>
                  <a:pt x="7568" y="15184"/>
                </a:lnTo>
                <a:lnTo>
                  <a:pt x="7081" y="15160"/>
                </a:lnTo>
                <a:lnTo>
                  <a:pt x="6594" y="15184"/>
                </a:lnTo>
                <a:lnTo>
                  <a:pt x="6132" y="15257"/>
                </a:lnTo>
                <a:lnTo>
                  <a:pt x="5645" y="15354"/>
                </a:lnTo>
                <a:lnTo>
                  <a:pt x="5183" y="15476"/>
                </a:lnTo>
                <a:lnTo>
                  <a:pt x="4697" y="15573"/>
                </a:lnTo>
                <a:lnTo>
                  <a:pt x="4453" y="15598"/>
                </a:lnTo>
                <a:lnTo>
                  <a:pt x="4210" y="15598"/>
                </a:lnTo>
                <a:lnTo>
                  <a:pt x="3942" y="15573"/>
                </a:lnTo>
                <a:lnTo>
                  <a:pt x="3675" y="15525"/>
                </a:lnTo>
                <a:lnTo>
                  <a:pt x="3431" y="15427"/>
                </a:lnTo>
                <a:lnTo>
                  <a:pt x="3188" y="15306"/>
                </a:lnTo>
                <a:lnTo>
                  <a:pt x="2993" y="15135"/>
                </a:lnTo>
                <a:lnTo>
                  <a:pt x="2799" y="14965"/>
                </a:lnTo>
                <a:lnTo>
                  <a:pt x="2628" y="14746"/>
                </a:lnTo>
                <a:lnTo>
                  <a:pt x="2482" y="14527"/>
                </a:lnTo>
                <a:lnTo>
                  <a:pt x="2361" y="14333"/>
                </a:lnTo>
                <a:lnTo>
                  <a:pt x="2288" y="14114"/>
                </a:lnTo>
                <a:lnTo>
                  <a:pt x="2239" y="13919"/>
                </a:lnTo>
                <a:lnTo>
                  <a:pt x="2215" y="13700"/>
                </a:lnTo>
                <a:lnTo>
                  <a:pt x="2239" y="13505"/>
                </a:lnTo>
                <a:lnTo>
                  <a:pt x="2263" y="13286"/>
                </a:lnTo>
                <a:lnTo>
                  <a:pt x="2288" y="13092"/>
                </a:lnTo>
                <a:lnTo>
                  <a:pt x="2361" y="12873"/>
                </a:lnTo>
                <a:lnTo>
                  <a:pt x="2507" y="12483"/>
                </a:lnTo>
                <a:lnTo>
                  <a:pt x="2726" y="12094"/>
                </a:lnTo>
                <a:lnTo>
                  <a:pt x="2945" y="11729"/>
                </a:lnTo>
                <a:lnTo>
                  <a:pt x="3188" y="11388"/>
                </a:lnTo>
                <a:lnTo>
                  <a:pt x="3650" y="10780"/>
                </a:lnTo>
                <a:lnTo>
                  <a:pt x="3845" y="10488"/>
                </a:lnTo>
                <a:lnTo>
                  <a:pt x="4064" y="10172"/>
                </a:lnTo>
                <a:lnTo>
                  <a:pt x="4259" y="9807"/>
                </a:lnTo>
                <a:lnTo>
                  <a:pt x="4405" y="9417"/>
                </a:lnTo>
                <a:lnTo>
                  <a:pt x="4502" y="9028"/>
                </a:lnTo>
                <a:lnTo>
                  <a:pt x="4599" y="8614"/>
                </a:lnTo>
                <a:lnTo>
                  <a:pt x="4672" y="8347"/>
                </a:lnTo>
                <a:lnTo>
                  <a:pt x="4770" y="8079"/>
                </a:lnTo>
                <a:lnTo>
                  <a:pt x="4891" y="7860"/>
                </a:lnTo>
                <a:lnTo>
                  <a:pt x="5037" y="7641"/>
                </a:lnTo>
                <a:lnTo>
                  <a:pt x="5183" y="7446"/>
                </a:lnTo>
                <a:lnTo>
                  <a:pt x="5378" y="7300"/>
                </a:lnTo>
                <a:lnTo>
                  <a:pt x="5621" y="7154"/>
                </a:lnTo>
                <a:lnTo>
                  <a:pt x="5889" y="7033"/>
                </a:lnTo>
                <a:lnTo>
                  <a:pt x="6205" y="6911"/>
                </a:lnTo>
                <a:lnTo>
                  <a:pt x="6546" y="6814"/>
                </a:lnTo>
                <a:lnTo>
                  <a:pt x="6862" y="6741"/>
                </a:lnTo>
                <a:lnTo>
                  <a:pt x="7178" y="6643"/>
                </a:lnTo>
                <a:close/>
                <a:moveTo>
                  <a:pt x="7154" y="6060"/>
                </a:moveTo>
                <a:lnTo>
                  <a:pt x="7081" y="6084"/>
                </a:lnTo>
                <a:lnTo>
                  <a:pt x="7008" y="6157"/>
                </a:lnTo>
                <a:lnTo>
                  <a:pt x="6984" y="6230"/>
                </a:lnTo>
                <a:lnTo>
                  <a:pt x="6594" y="6327"/>
                </a:lnTo>
                <a:lnTo>
                  <a:pt x="6229" y="6424"/>
                </a:lnTo>
                <a:lnTo>
                  <a:pt x="5840" y="6546"/>
                </a:lnTo>
                <a:lnTo>
                  <a:pt x="5499" y="6692"/>
                </a:lnTo>
                <a:lnTo>
                  <a:pt x="5159" y="6862"/>
                </a:lnTo>
                <a:lnTo>
                  <a:pt x="4867" y="7081"/>
                </a:lnTo>
                <a:lnTo>
                  <a:pt x="4721" y="7227"/>
                </a:lnTo>
                <a:lnTo>
                  <a:pt x="4599" y="7373"/>
                </a:lnTo>
                <a:lnTo>
                  <a:pt x="4502" y="7519"/>
                </a:lnTo>
                <a:lnTo>
                  <a:pt x="4380" y="7690"/>
                </a:lnTo>
                <a:lnTo>
                  <a:pt x="4307" y="7884"/>
                </a:lnTo>
                <a:lnTo>
                  <a:pt x="4234" y="8103"/>
                </a:lnTo>
                <a:lnTo>
                  <a:pt x="4113" y="8517"/>
                </a:lnTo>
                <a:lnTo>
                  <a:pt x="4015" y="8955"/>
                </a:lnTo>
                <a:lnTo>
                  <a:pt x="3894" y="9393"/>
                </a:lnTo>
                <a:lnTo>
                  <a:pt x="3796" y="9588"/>
                </a:lnTo>
                <a:lnTo>
                  <a:pt x="3699" y="9807"/>
                </a:lnTo>
                <a:lnTo>
                  <a:pt x="3456" y="10196"/>
                </a:lnTo>
                <a:lnTo>
                  <a:pt x="3188" y="10561"/>
                </a:lnTo>
                <a:lnTo>
                  <a:pt x="2920" y="10926"/>
                </a:lnTo>
                <a:lnTo>
                  <a:pt x="2434" y="11583"/>
                </a:lnTo>
                <a:lnTo>
                  <a:pt x="2215" y="11899"/>
                </a:lnTo>
                <a:lnTo>
                  <a:pt x="2020" y="12264"/>
                </a:lnTo>
                <a:lnTo>
                  <a:pt x="1850" y="12605"/>
                </a:lnTo>
                <a:lnTo>
                  <a:pt x="1752" y="12994"/>
                </a:lnTo>
                <a:lnTo>
                  <a:pt x="1704" y="13189"/>
                </a:lnTo>
                <a:lnTo>
                  <a:pt x="1679" y="13384"/>
                </a:lnTo>
                <a:lnTo>
                  <a:pt x="1679" y="13603"/>
                </a:lnTo>
                <a:lnTo>
                  <a:pt x="1679" y="13822"/>
                </a:lnTo>
                <a:lnTo>
                  <a:pt x="1704" y="14016"/>
                </a:lnTo>
                <a:lnTo>
                  <a:pt x="1752" y="14235"/>
                </a:lnTo>
                <a:lnTo>
                  <a:pt x="1825" y="14430"/>
                </a:lnTo>
                <a:lnTo>
                  <a:pt x="1898" y="14624"/>
                </a:lnTo>
                <a:lnTo>
                  <a:pt x="1996" y="14819"/>
                </a:lnTo>
                <a:lnTo>
                  <a:pt x="2093" y="14989"/>
                </a:lnTo>
                <a:lnTo>
                  <a:pt x="2215" y="15160"/>
                </a:lnTo>
                <a:lnTo>
                  <a:pt x="2361" y="15330"/>
                </a:lnTo>
                <a:lnTo>
                  <a:pt x="2507" y="15476"/>
                </a:lnTo>
                <a:lnTo>
                  <a:pt x="2677" y="15598"/>
                </a:lnTo>
                <a:lnTo>
                  <a:pt x="2847" y="15719"/>
                </a:lnTo>
                <a:lnTo>
                  <a:pt x="3018" y="15841"/>
                </a:lnTo>
                <a:lnTo>
                  <a:pt x="3212" y="15938"/>
                </a:lnTo>
                <a:lnTo>
                  <a:pt x="3407" y="16011"/>
                </a:lnTo>
                <a:lnTo>
                  <a:pt x="3602" y="16084"/>
                </a:lnTo>
                <a:lnTo>
                  <a:pt x="3821" y="16133"/>
                </a:lnTo>
                <a:lnTo>
                  <a:pt x="4040" y="16157"/>
                </a:lnTo>
                <a:lnTo>
                  <a:pt x="4502" y="16157"/>
                </a:lnTo>
                <a:lnTo>
                  <a:pt x="4721" y="16133"/>
                </a:lnTo>
                <a:lnTo>
                  <a:pt x="5159" y="16060"/>
                </a:lnTo>
                <a:lnTo>
                  <a:pt x="5597" y="15938"/>
                </a:lnTo>
                <a:lnTo>
                  <a:pt x="6108" y="15817"/>
                </a:lnTo>
                <a:lnTo>
                  <a:pt x="6594" y="15719"/>
                </a:lnTo>
                <a:lnTo>
                  <a:pt x="6789" y="15695"/>
                </a:lnTo>
                <a:lnTo>
                  <a:pt x="6959" y="15671"/>
                </a:lnTo>
                <a:lnTo>
                  <a:pt x="7349" y="15695"/>
                </a:lnTo>
                <a:lnTo>
                  <a:pt x="7714" y="15744"/>
                </a:lnTo>
                <a:lnTo>
                  <a:pt x="8079" y="15817"/>
                </a:lnTo>
                <a:lnTo>
                  <a:pt x="8541" y="15890"/>
                </a:lnTo>
                <a:lnTo>
                  <a:pt x="8979" y="15963"/>
                </a:lnTo>
                <a:lnTo>
                  <a:pt x="9441" y="16011"/>
                </a:lnTo>
                <a:lnTo>
                  <a:pt x="9879" y="16011"/>
                </a:lnTo>
                <a:lnTo>
                  <a:pt x="10098" y="15987"/>
                </a:lnTo>
                <a:lnTo>
                  <a:pt x="10317" y="15963"/>
                </a:lnTo>
                <a:lnTo>
                  <a:pt x="10536" y="15890"/>
                </a:lnTo>
                <a:lnTo>
                  <a:pt x="10731" y="15817"/>
                </a:lnTo>
                <a:lnTo>
                  <a:pt x="10926" y="15744"/>
                </a:lnTo>
                <a:lnTo>
                  <a:pt x="11120" y="15622"/>
                </a:lnTo>
                <a:lnTo>
                  <a:pt x="11315" y="15476"/>
                </a:lnTo>
                <a:lnTo>
                  <a:pt x="11485" y="15306"/>
                </a:lnTo>
                <a:lnTo>
                  <a:pt x="11631" y="15135"/>
                </a:lnTo>
                <a:lnTo>
                  <a:pt x="11753" y="14941"/>
                </a:lnTo>
                <a:lnTo>
                  <a:pt x="11802" y="14892"/>
                </a:lnTo>
                <a:lnTo>
                  <a:pt x="11948" y="14576"/>
                </a:lnTo>
                <a:lnTo>
                  <a:pt x="12094" y="14235"/>
                </a:lnTo>
                <a:lnTo>
                  <a:pt x="12191" y="13870"/>
                </a:lnTo>
                <a:lnTo>
                  <a:pt x="12264" y="13505"/>
                </a:lnTo>
                <a:lnTo>
                  <a:pt x="12288" y="13140"/>
                </a:lnTo>
                <a:lnTo>
                  <a:pt x="12313" y="12751"/>
                </a:lnTo>
                <a:lnTo>
                  <a:pt x="12288" y="12410"/>
                </a:lnTo>
                <a:lnTo>
                  <a:pt x="12264" y="12070"/>
                </a:lnTo>
                <a:lnTo>
                  <a:pt x="12215" y="11851"/>
                </a:lnTo>
                <a:lnTo>
                  <a:pt x="12167" y="11656"/>
                </a:lnTo>
                <a:lnTo>
                  <a:pt x="12069" y="11437"/>
                </a:lnTo>
                <a:lnTo>
                  <a:pt x="11972" y="11267"/>
                </a:lnTo>
                <a:lnTo>
                  <a:pt x="11753" y="10902"/>
                </a:lnTo>
                <a:lnTo>
                  <a:pt x="11485" y="10561"/>
                </a:lnTo>
                <a:lnTo>
                  <a:pt x="10926" y="9953"/>
                </a:lnTo>
                <a:lnTo>
                  <a:pt x="10682" y="9636"/>
                </a:lnTo>
                <a:lnTo>
                  <a:pt x="10439" y="9320"/>
                </a:lnTo>
                <a:lnTo>
                  <a:pt x="10439" y="9223"/>
                </a:lnTo>
                <a:lnTo>
                  <a:pt x="10439" y="9174"/>
                </a:lnTo>
                <a:lnTo>
                  <a:pt x="10415" y="9150"/>
                </a:lnTo>
                <a:lnTo>
                  <a:pt x="10269" y="9052"/>
                </a:lnTo>
                <a:lnTo>
                  <a:pt x="10171" y="8882"/>
                </a:lnTo>
                <a:lnTo>
                  <a:pt x="10001" y="8590"/>
                </a:lnTo>
                <a:lnTo>
                  <a:pt x="9977" y="8493"/>
                </a:lnTo>
                <a:lnTo>
                  <a:pt x="9904" y="8395"/>
                </a:lnTo>
                <a:lnTo>
                  <a:pt x="9490" y="7690"/>
                </a:lnTo>
                <a:lnTo>
                  <a:pt x="9271" y="7373"/>
                </a:lnTo>
                <a:lnTo>
                  <a:pt x="9028" y="7057"/>
                </a:lnTo>
                <a:lnTo>
                  <a:pt x="8760" y="6765"/>
                </a:lnTo>
                <a:lnTo>
                  <a:pt x="8468" y="6522"/>
                </a:lnTo>
                <a:lnTo>
                  <a:pt x="8298" y="6400"/>
                </a:lnTo>
                <a:lnTo>
                  <a:pt x="8127" y="6303"/>
                </a:lnTo>
                <a:lnTo>
                  <a:pt x="7957" y="6230"/>
                </a:lnTo>
                <a:lnTo>
                  <a:pt x="7762" y="6157"/>
                </a:lnTo>
                <a:lnTo>
                  <a:pt x="7689" y="6108"/>
                </a:lnTo>
                <a:lnTo>
                  <a:pt x="7592" y="6108"/>
                </a:lnTo>
                <a:lnTo>
                  <a:pt x="7251" y="606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8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1D1B"/>
                </a:solidFill>
              </a:rPr>
              <a:t>You can insert graphs from Excel or Google Sheets</a:t>
            </a:r>
            <a:endParaRPr>
              <a:solidFill>
                <a:srgbClr val="1D1D1B"/>
              </a:solidFill>
            </a:endParaRPr>
          </a:p>
        </p:txBody>
      </p:sp>
      <p:sp>
        <p:nvSpPr>
          <p:cNvPr id="221" name="Google Shape;221;p29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cxnSp>
        <p:nvCxnSpPr>
          <p:cNvPr id="222" name="Google Shape;222;p29"/>
          <p:cNvCxnSpPr/>
          <p:nvPr/>
        </p:nvCxnSpPr>
        <p:spPr>
          <a:xfrm>
            <a:off x="952500" y="894101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29"/>
          <p:cNvCxnSpPr/>
          <p:nvPr/>
        </p:nvCxnSpPr>
        <p:spPr>
          <a:xfrm>
            <a:off x="952500" y="1603583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4" name="Google Shape;224;p29"/>
          <p:cNvCxnSpPr/>
          <p:nvPr/>
        </p:nvCxnSpPr>
        <p:spPr>
          <a:xfrm>
            <a:off x="952500" y="2313064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5" name="Google Shape;225;p29"/>
          <p:cNvCxnSpPr/>
          <p:nvPr/>
        </p:nvCxnSpPr>
        <p:spPr>
          <a:xfrm>
            <a:off x="952500" y="302254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6" name="Google Shape;226;p29"/>
          <p:cNvCxnSpPr/>
          <p:nvPr/>
        </p:nvCxnSpPr>
        <p:spPr>
          <a:xfrm>
            <a:off x="952500" y="37539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" name="Google Shape;227;p29"/>
          <p:cNvSpPr txBox="1"/>
          <p:nvPr/>
        </p:nvSpPr>
        <p:spPr>
          <a:xfrm>
            <a:off x="952500" y="735350"/>
            <a:ext cx="3093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4000</a:t>
            </a:r>
            <a:endParaRPr sz="800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7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3000</a:t>
            </a:r>
            <a:endParaRPr sz="800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7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2000</a:t>
            </a:r>
            <a:endParaRPr sz="800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7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1000</a:t>
            </a:r>
            <a:endParaRPr sz="800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700"/>
              </a:spcBef>
              <a:spcAft>
                <a:spcPts val="4700"/>
              </a:spcAft>
              <a:buNone/>
            </a:pPr>
            <a:r>
              <a:rPr lang="en" sz="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</a:t>
            </a:r>
            <a:endParaRPr sz="800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28" name="Google Shape;228;p29"/>
          <p:cNvSpPr/>
          <p:nvPr/>
        </p:nvSpPr>
        <p:spPr>
          <a:xfrm>
            <a:off x="1572782" y="2200337"/>
            <a:ext cx="2337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9"/>
          <p:cNvSpPr/>
          <p:nvPr/>
        </p:nvSpPr>
        <p:spPr>
          <a:xfrm>
            <a:off x="1887026" y="1806274"/>
            <a:ext cx="2337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9"/>
          <p:cNvSpPr/>
          <p:nvPr/>
        </p:nvSpPr>
        <p:spPr>
          <a:xfrm>
            <a:off x="2201270" y="2313064"/>
            <a:ext cx="2337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9"/>
          <p:cNvSpPr/>
          <p:nvPr/>
        </p:nvSpPr>
        <p:spPr>
          <a:xfrm>
            <a:off x="3325786" y="2514127"/>
            <a:ext cx="2337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9"/>
          <p:cNvSpPr/>
          <p:nvPr/>
        </p:nvSpPr>
        <p:spPr>
          <a:xfrm>
            <a:off x="3640031" y="1915744"/>
            <a:ext cx="2337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9"/>
          <p:cNvSpPr/>
          <p:nvPr/>
        </p:nvSpPr>
        <p:spPr>
          <a:xfrm>
            <a:off x="3954275" y="1048425"/>
            <a:ext cx="2337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9"/>
          <p:cNvSpPr/>
          <p:nvPr/>
        </p:nvSpPr>
        <p:spPr>
          <a:xfrm>
            <a:off x="5078791" y="1959520"/>
            <a:ext cx="2337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9"/>
          <p:cNvSpPr/>
          <p:nvPr/>
        </p:nvSpPr>
        <p:spPr>
          <a:xfrm>
            <a:off x="5393035" y="893977"/>
            <a:ext cx="2337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9"/>
          <p:cNvSpPr/>
          <p:nvPr/>
        </p:nvSpPr>
        <p:spPr>
          <a:xfrm>
            <a:off x="5707280" y="2141962"/>
            <a:ext cx="2337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9"/>
          <p:cNvSpPr/>
          <p:nvPr/>
        </p:nvSpPr>
        <p:spPr>
          <a:xfrm>
            <a:off x="6831796" y="2572501"/>
            <a:ext cx="2337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9"/>
          <p:cNvSpPr/>
          <p:nvPr/>
        </p:nvSpPr>
        <p:spPr>
          <a:xfrm>
            <a:off x="7146040" y="1113020"/>
            <a:ext cx="2337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9"/>
          <p:cNvSpPr/>
          <p:nvPr/>
        </p:nvSpPr>
        <p:spPr>
          <a:xfrm>
            <a:off x="7460284" y="1426810"/>
            <a:ext cx="2337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>
            <a:spLocks noGrp="1"/>
          </p:cNvSpPr>
          <p:nvPr>
            <p:ph type="body" idx="4294967295"/>
          </p:nvPr>
        </p:nvSpPr>
        <p:spPr>
          <a:xfrm>
            <a:off x="1833950" y="0"/>
            <a:ext cx="24153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rPr>
              <a:t>Mobile project</a:t>
            </a:r>
            <a:endParaRPr sz="1400" b="1">
              <a:solidFill>
                <a:srgbClr val="926940"/>
              </a:solidFill>
              <a:latin typeface="Cinzel"/>
              <a:ea typeface="Cinzel"/>
              <a:cs typeface="Cinzel"/>
              <a:sym typeface="Cinze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sp>
        <p:nvSpPr>
          <p:cNvPr id="245" name="Google Shape;245;p30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  <p:grpSp>
        <p:nvGrpSpPr>
          <p:cNvPr id="246" name="Google Shape;246;p30"/>
          <p:cNvGrpSpPr/>
          <p:nvPr/>
        </p:nvGrpSpPr>
        <p:grpSpPr>
          <a:xfrm>
            <a:off x="5048400" y="373572"/>
            <a:ext cx="2119546" cy="4396359"/>
            <a:chOff x="2547150" y="238125"/>
            <a:chExt cx="2525675" cy="5238750"/>
          </a:xfrm>
        </p:grpSpPr>
        <p:sp>
          <p:nvSpPr>
            <p:cNvPr id="247" name="Google Shape;247;p30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0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1" name="Google Shape;251;p30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094725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1"/>
          <p:cNvSpPr txBox="1">
            <a:spLocks noGrp="1"/>
          </p:cNvSpPr>
          <p:nvPr>
            <p:ph type="body" idx="4294967295"/>
          </p:nvPr>
        </p:nvSpPr>
        <p:spPr>
          <a:xfrm>
            <a:off x="1833950" y="0"/>
            <a:ext cx="24153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rPr>
              <a:t>Tablet project</a:t>
            </a:r>
            <a:endParaRPr sz="1400" b="1">
              <a:solidFill>
                <a:srgbClr val="926940"/>
              </a:solidFill>
              <a:latin typeface="Cinzel"/>
              <a:ea typeface="Cinzel"/>
              <a:cs typeface="Cinzel"/>
              <a:sym typeface="Cinze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sp>
        <p:nvSpPr>
          <p:cNvPr id="257" name="Google Shape;257;p31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grpSp>
        <p:nvGrpSpPr>
          <p:cNvPr id="258" name="Google Shape;258;p31"/>
          <p:cNvGrpSpPr/>
          <p:nvPr/>
        </p:nvGrpSpPr>
        <p:grpSpPr>
          <a:xfrm>
            <a:off x="4783102" y="465959"/>
            <a:ext cx="2736410" cy="4222433"/>
            <a:chOff x="2112475" y="238125"/>
            <a:chExt cx="3395050" cy="5238750"/>
          </a:xfrm>
        </p:grpSpPr>
        <p:sp>
          <p:nvSpPr>
            <p:cNvPr id="259" name="Google Shape;259;p31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3" name="Google Shape;2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0688" y="839688"/>
            <a:ext cx="2597800" cy="346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3192300" y="1235038"/>
            <a:ext cx="2759400" cy="1117800"/>
          </a:xfrm>
          <a:prstGeom prst="ellipse">
            <a:avLst/>
          </a:prstGeom>
          <a:noFill/>
          <a:ln w="9525" cap="flat" cmpd="sng">
            <a:solidFill>
              <a:srgbClr val="92694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ctrTitle" idx="4294967295"/>
          </p:nvPr>
        </p:nvSpPr>
        <p:spPr>
          <a:xfrm>
            <a:off x="431443" y="2386348"/>
            <a:ext cx="840990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6000" dirty="0"/>
              <a:t>confirmation bias</a:t>
            </a:r>
            <a:endParaRPr sz="6000" dirty="0"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4294967295"/>
          </p:nvPr>
        </p:nvSpPr>
        <p:spPr>
          <a:xfrm>
            <a:off x="1589371" y="3908462"/>
            <a:ext cx="6184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i="1" dirty="0"/>
              <a:t>I’m pretty sure that’s what I meant.</a:t>
            </a:r>
            <a:endParaRPr sz="1400" i="1" dirty="0"/>
          </a:p>
        </p:txBody>
      </p:sp>
      <p:sp>
        <p:nvSpPr>
          <p:cNvPr id="95" name="Google Shape;95;p17"/>
          <p:cNvSpPr/>
          <p:nvPr/>
        </p:nvSpPr>
        <p:spPr>
          <a:xfrm>
            <a:off x="3990032" y="763874"/>
            <a:ext cx="307307" cy="29862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7"/>
          <p:cNvSpPr/>
          <p:nvPr/>
        </p:nvSpPr>
        <p:spPr>
          <a:xfrm>
            <a:off x="3122350" y="1062500"/>
            <a:ext cx="567551" cy="556361"/>
          </a:xfrm>
          <a:custGeom>
            <a:avLst/>
            <a:gdLst/>
            <a:ahLst/>
            <a:cxnLst/>
            <a:rect l="l" t="t" r="r" b="b"/>
            <a:pathLst>
              <a:path w="17179" h="16839" extrusionOk="0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5400650" y="1692801"/>
            <a:ext cx="738425" cy="727300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4128816" y="1347403"/>
            <a:ext cx="886368" cy="893062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3083581" y="2279249"/>
            <a:ext cx="307307" cy="29862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6039607" y="1191362"/>
            <a:ext cx="307307" cy="29862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926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4CC1899-FAB8-D060-448B-EAA2F290C183}"/>
              </a:ext>
            </a:extLst>
          </p:cNvPr>
          <p:cNvCxnSpPr>
            <a:cxnSpLocks/>
          </p:cNvCxnSpPr>
          <p:nvPr/>
        </p:nvCxnSpPr>
        <p:spPr>
          <a:xfrm>
            <a:off x="746975" y="2762518"/>
            <a:ext cx="7746642" cy="412124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CB924C6-3DF4-B0CE-7C11-6D5DB30E3868}"/>
              </a:ext>
            </a:extLst>
          </p:cNvPr>
          <p:cNvCxnSpPr>
            <a:cxnSpLocks/>
          </p:cNvCxnSpPr>
          <p:nvPr/>
        </p:nvCxnSpPr>
        <p:spPr>
          <a:xfrm flipV="1">
            <a:off x="746975" y="2781837"/>
            <a:ext cx="7740202" cy="373487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Google Shape;93;p17">
            <a:extLst>
              <a:ext uri="{FF2B5EF4-FFF2-40B4-BE49-F238E27FC236}">
                <a16:creationId xmlns:a16="http://schemas.microsoft.com/office/drawing/2014/main" id="{D43F8E7D-170F-FEA8-3BCC-74706D0E16D7}"/>
              </a:ext>
            </a:extLst>
          </p:cNvPr>
          <p:cNvSpPr txBox="1">
            <a:spLocks/>
          </p:cNvSpPr>
          <p:nvPr/>
        </p:nvSpPr>
        <p:spPr>
          <a:xfrm>
            <a:off x="431443" y="3013226"/>
            <a:ext cx="8409904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 b="0" i="0" u="none" strike="noStrike" cap="none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 b="0" i="0" u="none" strike="noStrike" cap="none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 b="0" i="0" u="none" strike="noStrike" cap="none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 b="0" i="0" u="none" strike="noStrike" cap="none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 b="0" i="0" u="none" strike="noStrike" cap="none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 b="0" i="0" u="none" strike="noStrike" cap="none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 b="0" i="0" u="none" strike="noStrike" cap="none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 b="0" i="0" u="none" strike="noStrike" cap="none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6940"/>
              </a:buClr>
              <a:buSzPts val="2400"/>
              <a:buFont typeface="Cinzel"/>
              <a:buNone/>
              <a:defRPr sz="2400" b="0" i="0" u="none" strike="noStrike" cap="none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defRPr>
            </a:lvl9pPr>
          </a:lstStyle>
          <a:p>
            <a:r>
              <a:rPr lang="en-US" sz="6000" dirty="0"/>
              <a:t>My Side bias</a:t>
            </a:r>
          </a:p>
        </p:txBody>
      </p:sp>
    </p:spTree>
    <p:extLst>
      <p:ext uri="{BB962C8B-B14F-4D97-AF65-F5344CB8AC3E}">
        <p14:creationId xmlns:p14="http://schemas.microsoft.com/office/powerpoint/2010/main" val="419247968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2"/>
          <p:cNvSpPr txBox="1">
            <a:spLocks noGrp="1"/>
          </p:cNvSpPr>
          <p:nvPr>
            <p:ph type="body" idx="4294967295"/>
          </p:nvPr>
        </p:nvSpPr>
        <p:spPr>
          <a:xfrm>
            <a:off x="1148150" y="0"/>
            <a:ext cx="24153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926940"/>
                </a:solidFill>
                <a:latin typeface="Cinzel"/>
                <a:ea typeface="Cinzel"/>
                <a:cs typeface="Cinzel"/>
                <a:sym typeface="Cinzel"/>
              </a:rPr>
              <a:t>Desktop project</a:t>
            </a:r>
            <a:endParaRPr sz="1400" b="1">
              <a:solidFill>
                <a:srgbClr val="926940"/>
              </a:solidFill>
              <a:latin typeface="Cinzel"/>
              <a:ea typeface="Cinzel"/>
              <a:cs typeface="Cinzel"/>
              <a:sym typeface="Cinze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sp>
        <p:nvSpPr>
          <p:cNvPr id="269" name="Google Shape;269;p32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grpSp>
        <p:nvGrpSpPr>
          <p:cNvPr id="270" name="Google Shape;270;p32"/>
          <p:cNvGrpSpPr/>
          <p:nvPr/>
        </p:nvGrpSpPr>
        <p:grpSpPr>
          <a:xfrm>
            <a:off x="3938374" y="1241129"/>
            <a:ext cx="4542205" cy="2661224"/>
            <a:chOff x="1177450" y="241631"/>
            <a:chExt cx="6173152" cy="3616776"/>
          </a:xfrm>
        </p:grpSpPr>
        <p:sp>
          <p:nvSpPr>
            <p:cNvPr id="271" name="Google Shape;271;p32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03228">
                <a:alpha val="21150"/>
              </a:srgbClr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75" name="Google Shape;275;p32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445550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"/>
          <p:cNvSpPr txBox="1">
            <a:spLocks noGrp="1"/>
          </p:cNvSpPr>
          <p:nvPr>
            <p:ph type="ctrTitle" idx="4294967295"/>
          </p:nvPr>
        </p:nvSpPr>
        <p:spPr>
          <a:xfrm>
            <a:off x="930900" y="1062875"/>
            <a:ext cx="7282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Thanks!</a:t>
            </a:r>
            <a:endParaRPr b="1"/>
          </a:p>
        </p:txBody>
      </p:sp>
      <p:sp>
        <p:nvSpPr>
          <p:cNvPr id="281" name="Google Shape;281;p33"/>
          <p:cNvSpPr txBox="1">
            <a:spLocks noGrp="1"/>
          </p:cNvSpPr>
          <p:nvPr>
            <p:ph type="subTitle" idx="4294967295"/>
          </p:nvPr>
        </p:nvSpPr>
        <p:spPr>
          <a:xfrm>
            <a:off x="930900" y="2110079"/>
            <a:ext cx="7282200" cy="17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i="1"/>
              <a:t>Any questions?</a:t>
            </a:r>
            <a:endParaRPr sz="3000" i="1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i="1"/>
              <a:t>You can find me at @username &amp; user@mail.me</a:t>
            </a:r>
            <a:endParaRPr sz="1800" b="1" i="1"/>
          </a:p>
        </p:txBody>
      </p:sp>
      <p:sp>
        <p:nvSpPr>
          <p:cNvPr id="282" name="Google Shape;282;p33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4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288" name="Google Shape;288;p34"/>
          <p:cNvSpPr txBox="1">
            <a:spLocks noGrp="1"/>
          </p:cNvSpPr>
          <p:nvPr>
            <p:ph type="body" idx="1"/>
          </p:nvPr>
        </p:nvSpPr>
        <p:spPr>
          <a:xfrm>
            <a:off x="2126000" y="1970975"/>
            <a:ext cx="4891800" cy="23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D1D1B"/>
                </a:solidFill>
              </a:rPr>
              <a:t>Special thanks to all the people who made and released these awesome resources for free:</a:t>
            </a:r>
            <a:endParaRPr sz="1400">
              <a:solidFill>
                <a:srgbClr val="1D1D1B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✣"/>
            </a:pPr>
            <a:r>
              <a:rPr lang="en" sz="1400">
                <a:solidFill>
                  <a:srgbClr val="1D1D1B"/>
                </a:solidFill>
              </a:rPr>
              <a:t>Presentation template by </a:t>
            </a:r>
            <a:r>
              <a:rPr lang="en" sz="1400" u="sng">
                <a:solidFill>
                  <a:srgbClr val="1D1D1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</a:t>
            </a:r>
            <a:endParaRPr sz="1400">
              <a:solidFill>
                <a:srgbClr val="1D1D1B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✣"/>
            </a:pPr>
            <a:r>
              <a:rPr lang="en" sz="1400">
                <a:solidFill>
                  <a:srgbClr val="1D1D1B"/>
                </a:solidFill>
              </a:rPr>
              <a:t>Photographs by </a:t>
            </a:r>
            <a:r>
              <a:rPr lang="en" sz="1400" u="sng">
                <a:solidFill>
                  <a:srgbClr val="1D1D1B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sz="1400">
              <a:solidFill>
                <a:srgbClr val="1D1D1B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✣"/>
            </a:pPr>
            <a:r>
              <a:rPr lang="en" sz="1400">
                <a:solidFill>
                  <a:srgbClr val="1D1D1B"/>
                </a:solidFill>
              </a:rPr>
              <a:t>Paper texture by </a:t>
            </a:r>
            <a:r>
              <a:rPr lang="en" sz="1400" u="sng">
                <a:solidFill>
                  <a:srgbClr val="1D1D1B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GraphicBurguer</a:t>
            </a:r>
            <a:endParaRPr sz="1400">
              <a:solidFill>
                <a:srgbClr val="1D1D1B"/>
              </a:solidFill>
            </a:endParaRPr>
          </a:p>
        </p:txBody>
      </p:sp>
      <p:sp>
        <p:nvSpPr>
          <p:cNvPr id="289" name="Google Shape;289;p34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295" name="Google Shape;295;p35"/>
          <p:cNvSpPr txBox="1">
            <a:spLocks noGrp="1"/>
          </p:cNvSpPr>
          <p:nvPr>
            <p:ph type="body" idx="1"/>
          </p:nvPr>
        </p:nvSpPr>
        <p:spPr>
          <a:xfrm>
            <a:off x="1376350" y="1615550"/>
            <a:ext cx="6392700" cy="22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D1D1B"/>
                </a:solidFill>
              </a:rPr>
              <a:t>This presentation uses the following typographies</a:t>
            </a:r>
            <a:endParaRPr sz="1400">
              <a:solidFill>
                <a:srgbClr val="1D1D1B"/>
              </a:solidFill>
            </a:endParaRPr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Clr>
                <a:srgbClr val="1D1D1B"/>
              </a:buClr>
              <a:buSzPts val="1400"/>
              <a:buChar char="✣"/>
            </a:pPr>
            <a:r>
              <a:rPr lang="en" sz="1400">
                <a:solidFill>
                  <a:srgbClr val="1D1D1B"/>
                </a:solidFill>
              </a:rPr>
              <a:t>Titles: </a:t>
            </a:r>
            <a:r>
              <a:rPr lang="en" sz="1400" b="1">
                <a:solidFill>
                  <a:srgbClr val="1D1D1B"/>
                </a:solidFill>
              </a:rPr>
              <a:t>Cinzel</a:t>
            </a:r>
            <a:endParaRPr sz="1400" b="1">
              <a:solidFill>
                <a:srgbClr val="1D1D1B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Char char="✣"/>
            </a:pPr>
            <a:r>
              <a:rPr lang="en" sz="1400">
                <a:solidFill>
                  <a:srgbClr val="1D1D1B"/>
                </a:solidFill>
              </a:rPr>
              <a:t>Body copy: </a:t>
            </a:r>
            <a:r>
              <a:rPr lang="en" sz="1400" b="1">
                <a:solidFill>
                  <a:srgbClr val="1D1D1B"/>
                </a:solidFill>
              </a:rPr>
              <a:t>Libre Baskerville</a:t>
            </a:r>
            <a:endParaRPr sz="1400" b="1">
              <a:solidFill>
                <a:srgbClr val="1D1D1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D1D1B"/>
                </a:solidFill>
              </a:rPr>
              <a:t>You can download the fonts on these pages:</a:t>
            </a:r>
            <a:endParaRPr sz="1400">
              <a:solidFill>
                <a:srgbClr val="1D1D1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92694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https://www.fontsquirrel.com/fonts/cinzel</a:t>
            </a:r>
            <a:endParaRPr sz="1400">
              <a:solidFill>
                <a:srgbClr val="92694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92694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https://www.fontsquirrel.com/fonts/libre-baskerville</a:t>
            </a:r>
            <a:endParaRPr sz="1400">
              <a:solidFill>
                <a:srgbClr val="92694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400">
              <a:solidFill>
                <a:srgbClr val="926940"/>
              </a:solidFill>
            </a:endParaRPr>
          </a:p>
        </p:txBody>
      </p:sp>
      <p:sp>
        <p:nvSpPr>
          <p:cNvPr id="296" name="Google Shape;296;p35"/>
          <p:cNvSpPr txBox="1"/>
          <p:nvPr/>
        </p:nvSpPr>
        <p:spPr>
          <a:xfrm>
            <a:off x="1381302" y="4019250"/>
            <a:ext cx="63927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i="1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i="1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97" name="Google Shape;297;p35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6"/>
          <p:cNvSpPr txBox="1">
            <a:spLocks noGrp="1"/>
          </p:cNvSpPr>
          <p:nvPr>
            <p:ph type="ctrTitle"/>
          </p:nvPr>
        </p:nvSpPr>
        <p:spPr>
          <a:xfrm>
            <a:off x="1513950" y="1583350"/>
            <a:ext cx="6116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0">
                <a:solidFill>
                  <a:schemeClr val="dk2"/>
                </a:solidFill>
              </a:rPr>
              <a:t>2.</a:t>
            </a:r>
            <a:br>
              <a:rPr lang="en" sz="4800" b="0">
                <a:solidFill>
                  <a:schemeClr val="dk2"/>
                </a:solidFill>
              </a:rPr>
            </a:br>
            <a:r>
              <a:rPr lang="en"/>
              <a:t>Extra Resources</a:t>
            </a:r>
            <a:endParaRPr/>
          </a:p>
        </p:txBody>
      </p:sp>
      <p:sp>
        <p:nvSpPr>
          <p:cNvPr id="303" name="Google Shape;303;p36"/>
          <p:cNvSpPr txBox="1">
            <a:spLocks noGrp="1"/>
          </p:cNvSpPr>
          <p:nvPr>
            <p:ph type="subTitle" idx="1"/>
          </p:nvPr>
        </p:nvSpPr>
        <p:spPr>
          <a:xfrm>
            <a:off x="2919325" y="2687650"/>
            <a:ext cx="3305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7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09" name="Google Shape;309;p37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  <p:sp>
        <p:nvSpPr>
          <p:cNvPr id="310" name="Google Shape;310;p37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DEC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1" name="Google Shape;311;p37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NOV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2" name="Google Shape;312;p37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OCT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3" name="Google Shape;313;p37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SEP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4" name="Google Shape;314;p37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AUG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5" name="Google Shape;315;p37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JUL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6" name="Google Shape;316;p37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JUN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7" name="Google Shape;317;p37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MAY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8" name="Google Shape;318;p37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APR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9" name="Google Shape;319;p37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MAR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20" name="Google Shape;320;p37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FEB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21" name="Google Shape;321;p37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JAN</a:t>
            </a:r>
            <a:endParaRPr sz="10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22" name="Google Shape;322;p37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323" name="Google Shape;323;p37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24" name="Google Shape;324;p37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25" name="Google Shape;325;p37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26" name="Google Shape;326;p37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Red is the colour of danger and courage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27" name="Google Shape;327;p37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28" name="Google Shape;328;p37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29" name="Google Shape;329;p37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30" name="Google Shape;330;p37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31" name="Google Shape;331;p37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32" name="Google Shape;332;p37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33" name="Google Shape;333;p37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34" name="Google Shape;334;p37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35" name="Google Shape;335;p37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36" name="Google Shape;336;p37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37" name="Google Shape;337;p37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38" name="Google Shape;338;p37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39" name="Google Shape;339;p37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40" name="Google Shape;340;p37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41" name="Google Shape;341;p37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42" name="Google Shape;342;p37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Red is the colour of danger and courage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43" name="Google Shape;343;p37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44" name="Google Shape;344;p37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345" name="Google Shape;345;p37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46" name="Google Shape;346;p37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8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352" name="Google Shape;352;p38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  <p:sp>
        <p:nvSpPr>
          <p:cNvPr id="353" name="Google Shape;353;p38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38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5" name="Google Shape;355;p38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356" name="Google Shape;356;p38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57" name="Google Shape;357;p38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1</a:t>
              </a:r>
              <a:endParaRPr sz="6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58" name="Google Shape;358;p38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359" name="Google Shape;359;p38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60" name="Google Shape;360;p38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3</a:t>
              </a:r>
              <a:endParaRPr sz="6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61" name="Google Shape;361;p38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362" name="Google Shape;362;p38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63" name="Google Shape;363;p38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5</a:t>
              </a:r>
              <a:endParaRPr sz="6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64" name="Google Shape;364;p38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365" name="Google Shape;365;p38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66" name="Google Shape;366;p38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6</a:t>
              </a:r>
              <a:endParaRPr sz="6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67" name="Google Shape;367;p38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368" name="Google Shape;368;p38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69" name="Google Shape;369;p38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4</a:t>
              </a:r>
              <a:endParaRPr sz="6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70" name="Google Shape;370;p38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371" name="Google Shape;371;p38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72" name="Google Shape;372;p38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2</a:t>
              </a:r>
              <a:endParaRPr sz="6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373" name="Google Shape;373;p38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74" name="Google Shape;374;p38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Red is the colour of danger and courage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75" name="Google Shape;375;p38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76" name="Google Shape;376;p38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77" name="Google Shape;377;p38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78" name="Google Shape;378;p38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9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384" name="Google Shape;384;p39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  <p:graphicFrame>
        <p:nvGraphicFramePr>
          <p:cNvPr id="385" name="Google Shape;385;p39"/>
          <p:cNvGraphicFramePr/>
          <p:nvPr/>
        </p:nvGraphicFramePr>
        <p:xfrm>
          <a:off x="392525" y="1651431"/>
          <a:ext cx="8382600" cy="3020500"/>
        </p:xfrm>
        <a:graphic>
          <a:graphicData uri="http://schemas.openxmlformats.org/drawingml/2006/table">
            <a:tbl>
              <a:tblPr>
                <a:noFill/>
                <a:tableStyleId>{1A3AB21C-F81B-4AE0-BC1B-9D4B83972B87}</a:tableStyleId>
              </a:tblPr>
              <a:tblGrid>
                <a:gridCol w="144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02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Week 1</a:t>
                      </a:r>
                      <a:endParaRPr sz="800" b="1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Week 2</a:t>
                      </a:r>
                      <a:endParaRPr sz="800" b="1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3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4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5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6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7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8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9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10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11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12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13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14</a:t>
                      </a:r>
                      <a:endParaRPr sz="800">
                        <a:solidFill>
                          <a:schemeClr val="lt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0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 1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20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 2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20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 3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20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 4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20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 5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20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 6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20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 7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20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 8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391" name="Google Shape;391;p40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  <p:sp>
        <p:nvSpPr>
          <p:cNvPr id="392" name="Google Shape;392;p40"/>
          <p:cNvSpPr/>
          <p:nvPr/>
        </p:nvSpPr>
        <p:spPr>
          <a:xfrm>
            <a:off x="843712" y="1732638"/>
            <a:ext cx="3660600" cy="1379100"/>
          </a:xfrm>
          <a:prstGeom prst="rect">
            <a:avLst/>
          </a:prstGeom>
          <a:solidFill>
            <a:srgbClr val="403228">
              <a:alpha val="21150"/>
            </a:srgbClr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STRENGTHS</a:t>
            </a:r>
            <a:endParaRPr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93" name="Google Shape;393;p40"/>
          <p:cNvSpPr/>
          <p:nvPr/>
        </p:nvSpPr>
        <p:spPr>
          <a:xfrm>
            <a:off x="4655789" y="1732638"/>
            <a:ext cx="3660600" cy="1379100"/>
          </a:xfrm>
          <a:prstGeom prst="rect">
            <a:avLst/>
          </a:prstGeom>
          <a:solidFill>
            <a:srgbClr val="403228">
              <a:alpha val="21150"/>
            </a:srgbClr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WEAKNESSES</a:t>
            </a:r>
            <a:endParaRPr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94" name="Google Shape;394;p40"/>
          <p:cNvSpPr/>
          <p:nvPr/>
        </p:nvSpPr>
        <p:spPr>
          <a:xfrm>
            <a:off x="843712" y="3263021"/>
            <a:ext cx="3660600" cy="1379100"/>
          </a:xfrm>
          <a:prstGeom prst="rect">
            <a:avLst/>
          </a:prstGeom>
          <a:solidFill>
            <a:srgbClr val="403228">
              <a:alpha val="21150"/>
            </a:srgbClr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Black is the color of ebony and of outer space</a:t>
            </a:r>
            <a:endParaRPr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OPPORTUNITIES</a:t>
            </a:r>
            <a:endParaRPr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95" name="Google Shape;395;p40"/>
          <p:cNvSpPr/>
          <p:nvPr/>
        </p:nvSpPr>
        <p:spPr>
          <a:xfrm>
            <a:off x="4655789" y="3263021"/>
            <a:ext cx="3660600" cy="1379100"/>
          </a:xfrm>
          <a:prstGeom prst="rect">
            <a:avLst/>
          </a:prstGeom>
          <a:solidFill>
            <a:srgbClr val="403228">
              <a:alpha val="21150"/>
            </a:srgbClr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White is the color of milk and fresh snow</a:t>
            </a:r>
            <a:endParaRPr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THREATS</a:t>
            </a:r>
            <a:endParaRPr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96" name="Google Shape;396;p40"/>
          <p:cNvSpPr/>
          <p:nvPr/>
        </p:nvSpPr>
        <p:spPr>
          <a:xfrm>
            <a:off x="3453544" y="2058982"/>
            <a:ext cx="2103600" cy="21036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40"/>
          <p:cNvSpPr/>
          <p:nvPr/>
        </p:nvSpPr>
        <p:spPr>
          <a:xfrm rot="5400000">
            <a:off x="3605141" y="2058982"/>
            <a:ext cx="2103600" cy="21036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40"/>
          <p:cNvSpPr/>
          <p:nvPr/>
        </p:nvSpPr>
        <p:spPr>
          <a:xfrm rot="10800000">
            <a:off x="3605141" y="2211765"/>
            <a:ext cx="2103600" cy="21036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40"/>
          <p:cNvSpPr/>
          <p:nvPr/>
        </p:nvSpPr>
        <p:spPr>
          <a:xfrm rot="-5400000">
            <a:off x="3453544" y="2211765"/>
            <a:ext cx="2103600" cy="21036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40"/>
          <p:cNvSpPr/>
          <p:nvPr/>
        </p:nvSpPr>
        <p:spPr>
          <a:xfrm>
            <a:off x="3937832" y="2497766"/>
            <a:ext cx="260685" cy="39128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Cinzel"/>
              </a:rPr>
              <a:t>S</a:t>
            </a:r>
          </a:p>
        </p:txBody>
      </p:sp>
      <p:sp>
        <p:nvSpPr>
          <p:cNvPr id="401" name="Google Shape;401;p40"/>
          <p:cNvSpPr/>
          <p:nvPr/>
        </p:nvSpPr>
        <p:spPr>
          <a:xfrm>
            <a:off x="4821704" y="2504484"/>
            <a:ext cx="555232" cy="39451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Cinzel"/>
              </a:rPr>
              <a:t>W</a:t>
            </a:r>
          </a:p>
        </p:txBody>
      </p:sp>
      <p:sp>
        <p:nvSpPr>
          <p:cNvPr id="402" name="Google Shape;402;p40"/>
          <p:cNvSpPr/>
          <p:nvPr/>
        </p:nvSpPr>
        <p:spPr>
          <a:xfrm>
            <a:off x="3907732" y="3460619"/>
            <a:ext cx="423009" cy="39128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Cinzel"/>
              </a:rPr>
              <a:t>O</a:t>
            </a:r>
          </a:p>
        </p:txBody>
      </p:sp>
      <p:sp>
        <p:nvSpPr>
          <p:cNvPr id="403" name="Google Shape;403;p40"/>
          <p:cNvSpPr/>
          <p:nvPr/>
        </p:nvSpPr>
        <p:spPr>
          <a:xfrm>
            <a:off x="4921140" y="3467337"/>
            <a:ext cx="343997" cy="3864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Cinzel"/>
              </a:rPr>
              <a:t>T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1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Business Model Canvas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409" name="Google Shape;409;p41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  <p:sp>
        <p:nvSpPr>
          <p:cNvPr id="410" name="Google Shape;410;p41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Key Activities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8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11" name="Google Shape;411;p41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Key Resources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12" name="Google Shape;412;p41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Value Propositions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13" name="Google Shape;413;p41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Customer Relationships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14" name="Google Shape;414;p41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Channels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15" name="Google Shape;415;p41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Customer Segments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16" name="Google Shape;416;p41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Key Partners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8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17" name="Google Shape;417;p41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Cost Structure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18" name="Google Shape;418;p41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Revenue Streams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900" b="1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19" name="Google Shape;419;p41"/>
          <p:cNvSpPr/>
          <p:nvPr/>
        </p:nvSpPr>
        <p:spPr>
          <a:xfrm>
            <a:off x="4297253" y="3732400"/>
            <a:ext cx="198541" cy="201044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41"/>
          <p:cNvSpPr/>
          <p:nvPr/>
        </p:nvSpPr>
        <p:spPr>
          <a:xfrm>
            <a:off x="6884808" y="543222"/>
            <a:ext cx="196873" cy="174075"/>
          </a:xfrm>
          <a:custGeom>
            <a:avLst/>
            <a:gdLst/>
            <a:ahLst/>
            <a:cxnLst/>
            <a:rect l="l" t="t" r="r" b="b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41"/>
          <p:cNvSpPr/>
          <p:nvPr/>
        </p:nvSpPr>
        <p:spPr>
          <a:xfrm>
            <a:off x="1718760" y="543289"/>
            <a:ext cx="191034" cy="191868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41"/>
          <p:cNvSpPr/>
          <p:nvPr/>
        </p:nvSpPr>
        <p:spPr>
          <a:xfrm>
            <a:off x="8626235" y="543217"/>
            <a:ext cx="179355" cy="189925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41"/>
          <p:cNvSpPr/>
          <p:nvPr/>
        </p:nvSpPr>
        <p:spPr>
          <a:xfrm>
            <a:off x="8598149" y="3732570"/>
            <a:ext cx="207443" cy="152946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41"/>
          <p:cNvSpPr/>
          <p:nvPr/>
        </p:nvSpPr>
        <p:spPr>
          <a:xfrm>
            <a:off x="3443920" y="543312"/>
            <a:ext cx="189925" cy="190199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41"/>
          <p:cNvSpPr/>
          <p:nvPr/>
        </p:nvSpPr>
        <p:spPr>
          <a:xfrm>
            <a:off x="5137800" y="543229"/>
            <a:ext cx="219945" cy="226904"/>
          </a:xfrm>
          <a:custGeom>
            <a:avLst/>
            <a:gdLst/>
            <a:ahLst/>
            <a:cxnLst/>
            <a:rect l="l" t="t" r="r" b="b"/>
            <a:pathLst>
              <a:path w="19247" h="19856" extrusionOk="0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41"/>
          <p:cNvSpPr/>
          <p:nvPr/>
        </p:nvSpPr>
        <p:spPr>
          <a:xfrm>
            <a:off x="6828073" y="2141654"/>
            <a:ext cx="253599" cy="242754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41"/>
          <p:cNvSpPr/>
          <p:nvPr/>
        </p:nvSpPr>
        <p:spPr>
          <a:xfrm>
            <a:off x="3380278" y="2137889"/>
            <a:ext cx="253583" cy="230105"/>
          </a:xfrm>
          <a:custGeom>
            <a:avLst/>
            <a:gdLst/>
            <a:ahLst/>
            <a:cxnLst/>
            <a:rect l="l" t="t" r="r" b="b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ctrTitle"/>
          </p:nvPr>
        </p:nvSpPr>
        <p:spPr>
          <a:xfrm>
            <a:off x="1513950" y="1583350"/>
            <a:ext cx="6116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dirty="0"/>
              <a:t>Solo Experiment</a:t>
            </a:r>
            <a:endParaRPr dirty="0"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2919325" y="2687650"/>
            <a:ext cx="3305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</a:t>
            </a:r>
            <a:r>
              <a:rPr lang="en-US" dirty="0"/>
              <a:t>test it out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150025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2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433" name="Google Shape;433;p42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  <p:grpSp>
        <p:nvGrpSpPr>
          <p:cNvPr id="434" name="Google Shape;434;p42"/>
          <p:cNvGrpSpPr/>
          <p:nvPr/>
        </p:nvGrpSpPr>
        <p:grpSpPr>
          <a:xfrm>
            <a:off x="1504220" y="1636311"/>
            <a:ext cx="3280690" cy="2949403"/>
            <a:chOff x="1192495" y="1560111"/>
            <a:chExt cx="3280690" cy="2949403"/>
          </a:xfrm>
        </p:grpSpPr>
        <p:sp>
          <p:nvSpPr>
            <p:cNvPr id="435" name="Google Shape;435;p42"/>
            <p:cNvSpPr/>
            <p:nvPr/>
          </p:nvSpPr>
          <p:spPr>
            <a:xfrm>
              <a:off x="2004667" y="3572755"/>
              <a:ext cx="1661497" cy="503933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000" b="1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PURCHASE</a:t>
              </a:r>
              <a:endParaRPr sz="1000" b="1" i="0" u="none" strike="noStrike" cap="non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36" name="Google Shape;436;p42"/>
            <p:cNvSpPr/>
            <p:nvPr/>
          </p:nvSpPr>
          <p:spPr>
            <a:xfrm>
              <a:off x="2210033" y="4016917"/>
              <a:ext cx="1252833" cy="492597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000" b="1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LOYALTY</a:t>
              </a:r>
              <a:endParaRPr sz="1000" b="1" i="0" u="none" strike="noStrike" cap="non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37" name="Google Shape;437;p42"/>
            <p:cNvSpPr/>
            <p:nvPr/>
          </p:nvSpPr>
          <p:spPr>
            <a:xfrm>
              <a:off x="1199718" y="1827021"/>
              <a:ext cx="3273466" cy="524543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000" b="1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AWARENESS</a:t>
              </a:r>
              <a:endParaRPr sz="1000" b="1" i="0" u="none" strike="noStrike" cap="non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38" name="Google Shape;438;p42"/>
            <p:cNvSpPr/>
            <p:nvPr/>
          </p:nvSpPr>
          <p:spPr>
            <a:xfrm>
              <a:off x="1602193" y="2698857"/>
              <a:ext cx="2468512" cy="513209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000" b="1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EVALUATION</a:t>
              </a:r>
              <a:endParaRPr sz="1000" b="1" i="0" u="none" strike="noStrike" cap="non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39" name="Google Shape;439;p42"/>
            <p:cNvSpPr/>
            <p:nvPr/>
          </p:nvSpPr>
          <p:spPr>
            <a:xfrm>
              <a:off x="1403020" y="2262939"/>
              <a:ext cx="2867885" cy="519391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000" b="1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DISCOVERY</a:t>
              </a:r>
              <a:endParaRPr sz="1000" b="1" i="0" u="none" strike="noStrike" cap="non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40" name="Google Shape;440;p42"/>
            <p:cNvSpPr/>
            <p:nvPr/>
          </p:nvSpPr>
          <p:spPr>
            <a:xfrm>
              <a:off x="1802398" y="3134775"/>
              <a:ext cx="2066033" cy="511147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000" b="1">
                  <a:solidFill>
                    <a:schemeClr val="lt1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INTENT</a:t>
              </a:r>
              <a:endParaRPr sz="1000" b="1" i="0" u="none" strike="noStrike" cap="non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41" name="Google Shape;441;p42"/>
            <p:cNvSpPr/>
            <p:nvPr/>
          </p:nvSpPr>
          <p:spPr>
            <a:xfrm>
              <a:off x="1192495" y="1560111"/>
              <a:ext cx="3275860" cy="360796"/>
            </a:xfrm>
            <a:prstGeom prst="ellipse">
              <a:avLst/>
            </a:prstGeom>
            <a:solidFill>
              <a:srgbClr val="403228">
                <a:alpha val="2115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000" b="1" i="0" u="none" strike="noStrike" cap="non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cxnSp>
        <p:nvCxnSpPr>
          <p:cNvPr id="442" name="Google Shape;442;p42"/>
          <p:cNvCxnSpPr/>
          <p:nvPr/>
        </p:nvCxnSpPr>
        <p:spPr>
          <a:xfrm>
            <a:off x="4712385" y="2124750"/>
            <a:ext cx="960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3" name="Google Shape;443;p42"/>
          <p:cNvSpPr txBox="1"/>
          <p:nvPr/>
        </p:nvSpPr>
        <p:spPr>
          <a:xfrm>
            <a:off x="5729371" y="1968325"/>
            <a:ext cx="16320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10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444" name="Google Shape;444;p42"/>
          <p:cNvCxnSpPr/>
          <p:nvPr/>
        </p:nvCxnSpPr>
        <p:spPr>
          <a:xfrm>
            <a:off x="4570840" y="2562660"/>
            <a:ext cx="1102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5" name="Google Shape;445;p42"/>
          <p:cNvSpPr txBox="1"/>
          <p:nvPr/>
        </p:nvSpPr>
        <p:spPr>
          <a:xfrm>
            <a:off x="5729371" y="2406225"/>
            <a:ext cx="16320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10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446" name="Google Shape;446;p42"/>
          <p:cNvCxnSpPr/>
          <p:nvPr/>
        </p:nvCxnSpPr>
        <p:spPr>
          <a:xfrm>
            <a:off x="4369695" y="3000569"/>
            <a:ext cx="1303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7" name="Google Shape;447;p42"/>
          <p:cNvSpPr txBox="1"/>
          <p:nvPr/>
        </p:nvSpPr>
        <p:spPr>
          <a:xfrm>
            <a:off x="5729371" y="2844125"/>
            <a:ext cx="16320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10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448" name="Google Shape;448;p42"/>
          <p:cNvCxnSpPr/>
          <p:nvPr/>
        </p:nvCxnSpPr>
        <p:spPr>
          <a:xfrm>
            <a:off x="4198349" y="3438456"/>
            <a:ext cx="1474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49" name="Google Shape;449;p42"/>
          <p:cNvSpPr txBox="1"/>
          <p:nvPr/>
        </p:nvSpPr>
        <p:spPr>
          <a:xfrm>
            <a:off x="5729371" y="3282025"/>
            <a:ext cx="16320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10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450" name="Google Shape;450;p42"/>
          <p:cNvCxnSpPr/>
          <p:nvPr/>
        </p:nvCxnSpPr>
        <p:spPr>
          <a:xfrm>
            <a:off x="4012093" y="3876366"/>
            <a:ext cx="16611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51" name="Google Shape;451;p42"/>
          <p:cNvSpPr txBox="1"/>
          <p:nvPr/>
        </p:nvSpPr>
        <p:spPr>
          <a:xfrm>
            <a:off x="5729371" y="3719925"/>
            <a:ext cx="16320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10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452" name="Google Shape;452;p42"/>
          <p:cNvCxnSpPr/>
          <p:nvPr/>
        </p:nvCxnSpPr>
        <p:spPr>
          <a:xfrm>
            <a:off x="3712050" y="4434350"/>
            <a:ext cx="2031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53" name="Google Shape;453;p42"/>
          <p:cNvSpPr txBox="1"/>
          <p:nvPr/>
        </p:nvSpPr>
        <p:spPr>
          <a:xfrm>
            <a:off x="5729371" y="4157825"/>
            <a:ext cx="16320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Insert your content</a:t>
            </a:r>
            <a:endParaRPr sz="10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459" name="Google Shape;459;p43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  <p:pic>
        <p:nvPicPr>
          <p:cNvPr id="460" name="Google Shape;460;p43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61" name="Google Shape;461;p43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Imani Jackson</a:t>
            </a:r>
            <a:br>
              <a:rPr lang="en">
                <a:latin typeface="Libre Baskerville"/>
                <a:ea typeface="Libre Baskerville"/>
                <a:cs typeface="Libre Baskerville"/>
                <a:sym typeface="Libre Baskerville"/>
              </a:rPr>
            </a:br>
            <a:r>
              <a:rPr lang="en" sz="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JOB TITLE</a:t>
            </a:r>
            <a:endParaRPr sz="800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Blue is the colour of the clear sky and the deep sea</a:t>
            </a:r>
            <a:endParaRPr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462" name="Google Shape;462;p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63" name="Google Shape;463;p43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Marcos Galán</a:t>
            </a:r>
            <a:br>
              <a:rPr lang="en">
                <a:latin typeface="Libre Baskerville"/>
                <a:ea typeface="Libre Baskerville"/>
                <a:cs typeface="Libre Baskerville"/>
                <a:sym typeface="Libre Baskerville"/>
              </a:rPr>
            </a:br>
            <a:r>
              <a:rPr lang="en" sz="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JOB TITLE</a:t>
            </a:r>
            <a:endParaRPr sz="800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Blue is the colour of the clear sky and the deep sea</a:t>
            </a:r>
            <a:endParaRPr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464" name="Google Shape;464;p43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65" name="Google Shape;465;p43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Ixchel Valdía</a:t>
            </a:r>
            <a:br>
              <a:rPr lang="en">
                <a:latin typeface="Libre Baskerville"/>
                <a:ea typeface="Libre Baskerville"/>
                <a:cs typeface="Libre Baskerville"/>
                <a:sym typeface="Libre Baskerville"/>
              </a:rPr>
            </a:br>
            <a:r>
              <a:rPr lang="en" sz="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JOB TITLE</a:t>
            </a:r>
            <a:endParaRPr sz="800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Blue is the colour of the clear sky and the deep sea</a:t>
            </a:r>
            <a:endParaRPr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466" name="Google Shape;466;p43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67" name="Google Shape;467;p43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Nils Årud</a:t>
            </a:r>
            <a:br>
              <a:rPr lang="en">
                <a:latin typeface="Libre Baskerville"/>
                <a:ea typeface="Libre Baskerville"/>
                <a:cs typeface="Libre Baskerville"/>
                <a:sym typeface="Libre Baskerville"/>
              </a:rPr>
            </a:br>
            <a:r>
              <a:rPr lang="en" sz="8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JOB TITLE</a:t>
            </a:r>
            <a:endParaRPr sz="800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Blue is the colour of the clear sky and the deep sea</a:t>
            </a:r>
            <a:endParaRPr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4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34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Competitor Matrix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473" name="Google Shape;473;p44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solidFill>
            <a:srgbClr val="403228">
              <a:alpha val="2115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4" name="Google Shape;474;p44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475" name="Google Shape;475;p44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" name="Google Shape;476;p44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" name="Google Shape;477;p44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8" name="Google Shape;478;p44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9" name="Google Shape;479;p44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0" name="Google Shape;480;p44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1" name="Google Shape;481;p44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2" name="Google Shape;482;p44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3" name="Google Shape;483;p44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" name="Google Shape;484;p44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5" name="Google Shape;485;p44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6" name="Google Shape;486;p44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7" name="Google Shape;487;p44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8" name="Google Shape;488;p44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9" name="Google Shape;489;p44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0" name="Google Shape;490;p44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1" name="Google Shape;491;p44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2" name="Google Shape;492;p44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44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4" name="Google Shape;494;p44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44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44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44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44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9" name="Google Shape;499;p44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" name="Google Shape;500;p44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1" name="Google Shape;501;p44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" name="Google Shape;502;p44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3" name="Google Shape;503;p44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4" name="Google Shape;504;p44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5" name="Google Shape;505;p44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6" name="Google Shape;506;p44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7" name="Google Shape;507;p44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8" name="Google Shape;508;p44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9" name="Google Shape;509;p44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0" name="Google Shape;510;p44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1" name="Google Shape;511;p44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2" name="Google Shape;512;p44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3" name="Google Shape;513;p44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4" name="Google Shape;514;p44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5" name="Google Shape;515;p44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6" name="Google Shape;516;p44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7" name="Google Shape;517;p44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8" name="Google Shape;518;p44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9" name="Google Shape;519;p44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0" name="Google Shape;520;p44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21" name="Google Shape;521;p44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  <p:grpSp>
        <p:nvGrpSpPr>
          <p:cNvPr id="522" name="Google Shape;522;p44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523" name="Google Shape;523;p44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4" name="Google Shape;524;p44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5" name="Google Shape;525;p44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6" name="Google Shape;526;p44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7" name="Google Shape;527;p44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8" name="Google Shape;528;p44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9" name="Google Shape;529;p44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0" name="Google Shape;530;p44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1" name="Google Shape;531;p44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2" name="Google Shape;532;p44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3" name="Google Shape;533;p44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4" name="Google Shape;534;p44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5" name="Google Shape;535;p44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6" name="Google Shape;536;p44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7" name="Google Shape;537;p44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8" name="Google Shape;538;p44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9" name="Google Shape;539;p44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0" name="Google Shape;540;p44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1" name="Google Shape;541;p44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2" name="Google Shape;542;p44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3" name="Google Shape;543;p44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4" name="Google Shape;544;p44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545" name="Google Shape;545;p44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546" name="Google Shape;546;p44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547" name="Google Shape;547;p44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LOW VALUE 1</a:t>
            </a:r>
            <a:endParaRPr sz="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48" name="Google Shape;548;p44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HIGH VALUE 1</a:t>
            </a:r>
            <a:endParaRPr sz="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49" name="Google Shape;549;p44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LOW VALUE 2</a:t>
            </a:r>
            <a:endParaRPr sz="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0" name="Google Shape;550;p44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HIGH VALUE 2</a:t>
            </a:r>
            <a:endParaRPr sz="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1" name="Google Shape;551;p44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Our company</a:t>
            </a:r>
            <a:endParaRPr sz="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2" name="Google Shape;552;p44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Competitor</a:t>
            </a:r>
            <a:endParaRPr sz="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3" name="Google Shape;553;p44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Competitor</a:t>
            </a:r>
            <a:endParaRPr sz="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4" name="Google Shape;554;p44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Competitor</a:t>
            </a:r>
            <a:endParaRPr sz="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5" name="Google Shape;555;p44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Competitor</a:t>
            </a:r>
            <a:endParaRPr sz="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6" name="Google Shape;556;p44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Competitor</a:t>
            </a:r>
            <a:endParaRPr sz="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7" name="Google Shape;557;p44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Competitor</a:t>
            </a:r>
            <a:endParaRPr sz="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5"/>
          <p:cNvSpPr txBox="1">
            <a:spLocks noGrp="1"/>
          </p:cNvSpPr>
          <p:nvPr>
            <p:ph type="title"/>
          </p:nvPr>
        </p:nvSpPr>
        <p:spPr>
          <a:xfrm>
            <a:off x="1887900" y="434575"/>
            <a:ext cx="5368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563" name="Google Shape;563;p45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  <p:graphicFrame>
        <p:nvGraphicFramePr>
          <p:cNvPr id="564" name="Google Shape;564;p45"/>
          <p:cNvGraphicFramePr/>
          <p:nvPr/>
        </p:nvGraphicFramePr>
        <p:xfrm>
          <a:off x="855300" y="1627125"/>
          <a:ext cx="7530600" cy="2986820"/>
        </p:xfrm>
        <a:graphic>
          <a:graphicData uri="http://schemas.openxmlformats.org/drawingml/2006/table">
            <a:tbl>
              <a:tblPr>
                <a:noFill/>
                <a:tableStyleId>{174FCA45-03BC-45BD-BB16-C2BAAE2C3715}</a:tableStyleId>
              </a:tblPr>
              <a:tblGrid>
                <a:gridCol w="83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35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09:00 - 09:45</a:t>
                      </a:r>
                      <a:endParaRPr sz="700">
                        <a:solidFill>
                          <a:schemeClr val="dk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10:00 - 10:45</a:t>
                      </a:r>
                      <a:endParaRPr sz="700">
                        <a:solidFill>
                          <a:schemeClr val="dk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11:00 - 11:45</a:t>
                      </a:r>
                      <a:endParaRPr sz="700">
                        <a:solidFill>
                          <a:schemeClr val="dk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12:00 - 13:15</a:t>
                      </a:r>
                      <a:endParaRPr sz="700">
                        <a:solidFill>
                          <a:schemeClr val="dk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3228">
                        <a:alpha val="2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13:30 - 14:15</a:t>
                      </a:r>
                      <a:endParaRPr sz="700">
                        <a:solidFill>
                          <a:schemeClr val="dk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14:30 - 15:15</a:t>
                      </a:r>
                      <a:endParaRPr sz="700">
                        <a:solidFill>
                          <a:schemeClr val="dk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15:30 - 16:15</a:t>
                      </a:r>
                      <a:endParaRPr sz="700">
                        <a:solidFill>
                          <a:schemeClr val="dk2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6"/>
          <p:cNvSpPr txBox="1"/>
          <p:nvPr/>
        </p:nvSpPr>
        <p:spPr>
          <a:xfrm>
            <a:off x="6248575" y="12264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SlidesCarnival icons are editable shapes</a:t>
            </a:r>
            <a:r>
              <a:rPr lang="en" sz="900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. </a:t>
            </a:r>
            <a:endParaRPr sz="900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This means that you can:</a:t>
            </a:r>
            <a:endParaRPr sz="900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900"/>
              <a:buFont typeface="Libre Baskerville"/>
              <a:buChar char="●"/>
            </a:pPr>
            <a:r>
              <a:rPr lang="en" sz="900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Resize them without losing quality.</a:t>
            </a:r>
            <a:endParaRPr sz="900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900"/>
              <a:buFont typeface="Libre Baskerville"/>
              <a:buChar char="●"/>
            </a:pPr>
            <a:r>
              <a:rPr lang="en" sz="900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Change fill color and opacity.</a:t>
            </a:r>
            <a:endParaRPr sz="900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Isn’t that nice? :)</a:t>
            </a:r>
            <a:endParaRPr sz="900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D1D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Examples:</a:t>
            </a:r>
            <a:endParaRPr sz="900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1D1D1B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70" name="Google Shape;570;p46"/>
          <p:cNvSpPr/>
          <p:nvPr/>
        </p:nvSpPr>
        <p:spPr>
          <a:xfrm>
            <a:off x="277965" y="271963"/>
            <a:ext cx="373873" cy="479695"/>
          </a:xfrm>
          <a:custGeom>
            <a:avLst/>
            <a:gdLst/>
            <a:ahLst/>
            <a:cxnLst/>
            <a:rect l="l" t="t" r="r" b="b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46"/>
          <p:cNvSpPr/>
          <p:nvPr/>
        </p:nvSpPr>
        <p:spPr>
          <a:xfrm>
            <a:off x="852801" y="338968"/>
            <a:ext cx="398876" cy="337703"/>
          </a:xfrm>
          <a:custGeom>
            <a:avLst/>
            <a:gdLst/>
            <a:ahLst/>
            <a:cxnLst/>
            <a:rect l="l" t="t" r="r" b="b"/>
            <a:pathLst>
              <a:path w="18251" h="15452" extrusionOk="0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46"/>
          <p:cNvSpPr/>
          <p:nvPr/>
        </p:nvSpPr>
        <p:spPr>
          <a:xfrm>
            <a:off x="1445208" y="340017"/>
            <a:ext cx="387139" cy="341965"/>
          </a:xfrm>
          <a:custGeom>
            <a:avLst/>
            <a:gdLst/>
            <a:ahLst/>
            <a:cxnLst/>
            <a:rect l="l" t="t" r="r" b="b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46"/>
          <p:cNvSpPr/>
          <p:nvPr/>
        </p:nvSpPr>
        <p:spPr>
          <a:xfrm>
            <a:off x="2071095" y="330991"/>
            <a:ext cx="315368" cy="354182"/>
          </a:xfrm>
          <a:custGeom>
            <a:avLst/>
            <a:gdLst/>
            <a:ahLst/>
            <a:cxnLst/>
            <a:rect l="l" t="t" r="r" b="b"/>
            <a:pathLst>
              <a:path w="14430" h="16206" extrusionOk="0">
                <a:moveTo>
                  <a:pt x="13724" y="584"/>
                </a:moveTo>
                <a:lnTo>
                  <a:pt x="13724" y="974"/>
                </a:lnTo>
                <a:lnTo>
                  <a:pt x="13748" y="2312"/>
                </a:lnTo>
                <a:lnTo>
                  <a:pt x="13772" y="3139"/>
                </a:lnTo>
                <a:lnTo>
                  <a:pt x="13821" y="3966"/>
                </a:lnTo>
                <a:lnTo>
                  <a:pt x="13967" y="5621"/>
                </a:lnTo>
                <a:lnTo>
                  <a:pt x="13991" y="6375"/>
                </a:lnTo>
                <a:lnTo>
                  <a:pt x="14016" y="7154"/>
                </a:lnTo>
                <a:lnTo>
                  <a:pt x="13991" y="7908"/>
                </a:lnTo>
                <a:lnTo>
                  <a:pt x="13967" y="8687"/>
                </a:lnTo>
                <a:lnTo>
                  <a:pt x="13918" y="9441"/>
                </a:lnTo>
                <a:lnTo>
                  <a:pt x="13870" y="10195"/>
                </a:lnTo>
                <a:lnTo>
                  <a:pt x="13699" y="11728"/>
                </a:lnTo>
                <a:lnTo>
                  <a:pt x="13602" y="11972"/>
                </a:lnTo>
                <a:lnTo>
                  <a:pt x="13480" y="12191"/>
                </a:lnTo>
                <a:lnTo>
                  <a:pt x="13359" y="12361"/>
                </a:lnTo>
                <a:lnTo>
                  <a:pt x="13188" y="12531"/>
                </a:lnTo>
                <a:lnTo>
                  <a:pt x="13261" y="12361"/>
                </a:lnTo>
                <a:lnTo>
                  <a:pt x="13286" y="12191"/>
                </a:lnTo>
                <a:lnTo>
                  <a:pt x="13334" y="12020"/>
                </a:lnTo>
                <a:lnTo>
                  <a:pt x="13334" y="11850"/>
                </a:lnTo>
                <a:lnTo>
                  <a:pt x="13310" y="11777"/>
                </a:lnTo>
                <a:lnTo>
                  <a:pt x="13286" y="11704"/>
                </a:lnTo>
                <a:lnTo>
                  <a:pt x="13237" y="11680"/>
                </a:lnTo>
                <a:lnTo>
                  <a:pt x="13188" y="11704"/>
                </a:lnTo>
                <a:lnTo>
                  <a:pt x="13091" y="11826"/>
                </a:lnTo>
                <a:lnTo>
                  <a:pt x="12994" y="11972"/>
                </a:lnTo>
                <a:lnTo>
                  <a:pt x="12872" y="12288"/>
                </a:lnTo>
                <a:lnTo>
                  <a:pt x="12726" y="12580"/>
                </a:lnTo>
                <a:lnTo>
                  <a:pt x="12677" y="12750"/>
                </a:lnTo>
                <a:lnTo>
                  <a:pt x="12653" y="12896"/>
                </a:lnTo>
                <a:lnTo>
                  <a:pt x="12337" y="13018"/>
                </a:lnTo>
                <a:lnTo>
                  <a:pt x="12337" y="13018"/>
                </a:lnTo>
                <a:lnTo>
                  <a:pt x="12385" y="12799"/>
                </a:lnTo>
                <a:lnTo>
                  <a:pt x="12483" y="12604"/>
                </a:lnTo>
                <a:lnTo>
                  <a:pt x="12604" y="12312"/>
                </a:lnTo>
                <a:lnTo>
                  <a:pt x="12677" y="12142"/>
                </a:lnTo>
                <a:lnTo>
                  <a:pt x="12677" y="12069"/>
                </a:lnTo>
                <a:lnTo>
                  <a:pt x="12677" y="11996"/>
                </a:lnTo>
                <a:lnTo>
                  <a:pt x="12653" y="11972"/>
                </a:lnTo>
                <a:lnTo>
                  <a:pt x="12580" y="11972"/>
                </a:lnTo>
                <a:lnTo>
                  <a:pt x="12507" y="12020"/>
                </a:lnTo>
                <a:lnTo>
                  <a:pt x="12434" y="12069"/>
                </a:lnTo>
                <a:lnTo>
                  <a:pt x="12361" y="12142"/>
                </a:lnTo>
                <a:lnTo>
                  <a:pt x="12239" y="12312"/>
                </a:lnTo>
                <a:lnTo>
                  <a:pt x="12142" y="12458"/>
                </a:lnTo>
                <a:lnTo>
                  <a:pt x="11996" y="12775"/>
                </a:lnTo>
                <a:lnTo>
                  <a:pt x="11947" y="12921"/>
                </a:lnTo>
                <a:lnTo>
                  <a:pt x="11899" y="13091"/>
                </a:lnTo>
                <a:lnTo>
                  <a:pt x="11461" y="13140"/>
                </a:lnTo>
                <a:lnTo>
                  <a:pt x="11704" y="12604"/>
                </a:lnTo>
                <a:lnTo>
                  <a:pt x="11777" y="12483"/>
                </a:lnTo>
                <a:lnTo>
                  <a:pt x="11874" y="12264"/>
                </a:lnTo>
                <a:lnTo>
                  <a:pt x="11923" y="12142"/>
                </a:lnTo>
                <a:lnTo>
                  <a:pt x="11947" y="12045"/>
                </a:lnTo>
                <a:lnTo>
                  <a:pt x="11947" y="11972"/>
                </a:lnTo>
                <a:lnTo>
                  <a:pt x="11923" y="11923"/>
                </a:lnTo>
                <a:lnTo>
                  <a:pt x="11850" y="11899"/>
                </a:lnTo>
                <a:lnTo>
                  <a:pt x="11753" y="11923"/>
                </a:lnTo>
                <a:lnTo>
                  <a:pt x="11680" y="11996"/>
                </a:lnTo>
                <a:lnTo>
                  <a:pt x="11582" y="12069"/>
                </a:lnTo>
                <a:lnTo>
                  <a:pt x="11461" y="12264"/>
                </a:lnTo>
                <a:lnTo>
                  <a:pt x="11363" y="12410"/>
                </a:lnTo>
                <a:lnTo>
                  <a:pt x="11169" y="12702"/>
                </a:lnTo>
                <a:lnTo>
                  <a:pt x="11071" y="12896"/>
                </a:lnTo>
                <a:lnTo>
                  <a:pt x="10974" y="13091"/>
                </a:lnTo>
                <a:lnTo>
                  <a:pt x="10731" y="13042"/>
                </a:lnTo>
                <a:lnTo>
                  <a:pt x="10804" y="12848"/>
                </a:lnTo>
                <a:lnTo>
                  <a:pt x="11023" y="12385"/>
                </a:lnTo>
                <a:lnTo>
                  <a:pt x="11120" y="12166"/>
                </a:lnTo>
                <a:lnTo>
                  <a:pt x="11144" y="12045"/>
                </a:lnTo>
                <a:lnTo>
                  <a:pt x="11169" y="11923"/>
                </a:lnTo>
                <a:lnTo>
                  <a:pt x="11144" y="11874"/>
                </a:lnTo>
                <a:lnTo>
                  <a:pt x="11120" y="11850"/>
                </a:lnTo>
                <a:lnTo>
                  <a:pt x="11071" y="11850"/>
                </a:lnTo>
                <a:lnTo>
                  <a:pt x="10974" y="11947"/>
                </a:lnTo>
                <a:lnTo>
                  <a:pt x="10877" y="12020"/>
                </a:lnTo>
                <a:lnTo>
                  <a:pt x="10731" y="12215"/>
                </a:lnTo>
                <a:lnTo>
                  <a:pt x="10609" y="12434"/>
                </a:lnTo>
                <a:lnTo>
                  <a:pt x="10487" y="12653"/>
                </a:lnTo>
                <a:lnTo>
                  <a:pt x="10341" y="12921"/>
                </a:lnTo>
                <a:lnTo>
                  <a:pt x="10147" y="12799"/>
                </a:lnTo>
                <a:lnTo>
                  <a:pt x="10098" y="12775"/>
                </a:lnTo>
                <a:lnTo>
                  <a:pt x="10171" y="12653"/>
                </a:lnTo>
                <a:lnTo>
                  <a:pt x="10244" y="12531"/>
                </a:lnTo>
                <a:lnTo>
                  <a:pt x="10390" y="12264"/>
                </a:lnTo>
                <a:lnTo>
                  <a:pt x="10439" y="12118"/>
                </a:lnTo>
                <a:lnTo>
                  <a:pt x="10463" y="11996"/>
                </a:lnTo>
                <a:lnTo>
                  <a:pt x="10439" y="11874"/>
                </a:lnTo>
                <a:lnTo>
                  <a:pt x="10390" y="11753"/>
                </a:lnTo>
                <a:lnTo>
                  <a:pt x="10341" y="11728"/>
                </a:lnTo>
                <a:lnTo>
                  <a:pt x="10293" y="11753"/>
                </a:lnTo>
                <a:lnTo>
                  <a:pt x="10171" y="11850"/>
                </a:lnTo>
                <a:lnTo>
                  <a:pt x="10074" y="11996"/>
                </a:lnTo>
                <a:lnTo>
                  <a:pt x="9879" y="12288"/>
                </a:lnTo>
                <a:lnTo>
                  <a:pt x="9806" y="12385"/>
                </a:lnTo>
                <a:lnTo>
                  <a:pt x="9782" y="12191"/>
                </a:lnTo>
                <a:lnTo>
                  <a:pt x="9782" y="11996"/>
                </a:lnTo>
                <a:lnTo>
                  <a:pt x="9806" y="11801"/>
                </a:lnTo>
                <a:lnTo>
                  <a:pt x="9879" y="11607"/>
                </a:lnTo>
                <a:lnTo>
                  <a:pt x="9976" y="11436"/>
                </a:lnTo>
                <a:lnTo>
                  <a:pt x="10098" y="11266"/>
                </a:lnTo>
                <a:lnTo>
                  <a:pt x="10244" y="11120"/>
                </a:lnTo>
                <a:lnTo>
                  <a:pt x="10390" y="10998"/>
                </a:lnTo>
                <a:lnTo>
                  <a:pt x="10633" y="10877"/>
                </a:lnTo>
                <a:lnTo>
                  <a:pt x="10901" y="10804"/>
                </a:lnTo>
                <a:lnTo>
                  <a:pt x="11169" y="10755"/>
                </a:lnTo>
                <a:lnTo>
                  <a:pt x="11436" y="10731"/>
                </a:lnTo>
                <a:lnTo>
                  <a:pt x="11728" y="10682"/>
                </a:lnTo>
                <a:lnTo>
                  <a:pt x="11972" y="10609"/>
                </a:lnTo>
                <a:lnTo>
                  <a:pt x="12215" y="10512"/>
                </a:lnTo>
                <a:lnTo>
                  <a:pt x="12312" y="10439"/>
                </a:lnTo>
                <a:lnTo>
                  <a:pt x="12434" y="10341"/>
                </a:lnTo>
                <a:lnTo>
                  <a:pt x="12507" y="10341"/>
                </a:lnTo>
                <a:lnTo>
                  <a:pt x="12580" y="10317"/>
                </a:lnTo>
                <a:lnTo>
                  <a:pt x="12629" y="10244"/>
                </a:lnTo>
                <a:lnTo>
                  <a:pt x="12653" y="10171"/>
                </a:lnTo>
                <a:lnTo>
                  <a:pt x="12653" y="9830"/>
                </a:lnTo>
                <a:lnTo>
                  <a:pt x="12653" y="9514"/>
                </a:lnTo>
                <a:lnTo>
                  <a:pt x="12653" y="9198"/>
                </a:lnTo>
                <a:lnTo>
                  <a:pt x="12653" y="8857"/>
                </a:lnTo>
                <a:lnTo>
                  <a:pt x="12726" y="8030"/>
                </a:lnTo>
                <a:lnTo>
                  <a:pt x="12823" y="7203"/>
                </a:lnTo>
                <a:lnTo>
                  <a:pt x="12848" y="6789"/>
                </a:lnTo>
                <a:lnTo>
                  <a:pt x="12848" y="6375"/>
                </a:lnTo>
                <a:lnTo>
                  <a:pt x="12823" y="5548"/>
                </a:lnTo>
                <a:lnTo>
                  <a:pt x="12848" y="5232"/>
                </a:lnTo>
                <a:lnTo>
                  <a:pt x="12872" y="4842"/>
                </a:lnTo>
                <a:lnTo>
                  <a:pt x="12872" y="4648"/>
                </a:lnTo>
                <a:lnTo>
                  <a:pt x="12848" y="4477"/>
                </a:lnTo>
                <a:lnTo>
                  <a:pt x="12799" y="4307"/>
                </a:lnTo>
                <a:lnTo>
                  <a:pt x="12726" y="4161"/>
                </a:lnTo>
                <a:lnTo>
                  <a:pt x="12775" y="4112"/>
                </a:lnTo>
                <a:lnTo>
                  <a:pt x="12799" y="4039"/>
                </a:lnTo>
                <a:lnTo>
                  <a:pt x="12823" y="3966"/>
                </a:lnTo>
                <a:lnTo>
                  <a:pt x="12799" y="3893"/>
                </a:lnTo>
                <a:lnTo>
                  <a:pt x="12750" y="3820"/>
                </a:lnTo>
                <a:lnTo>
                  <a:pt x="12702" y="3772"/>
                </a:lnTo>
                <a:lnTo>
                  <a:pt x="12604" y="3747"/>
                </a:lnTo>
                <a:lnTo>
                  <a:pt x="12531" y="3747"/>
                </a:lnTo>
                <a:lnTo>
                  <a:pt x="12045" y="3869"/>
                </a:lnTo>
                <a:lnTo>
                  <a:pt x="11558" y="3991"/>
                </a:lnTo>
                <a:lnTo>
                  <a:pt x="10585" y="4258"/>
                </a:lnTo>
                <a:lnTo>
                  <a:pt x="8468" y="4794"/>
                </a:lnTo>
                <a:lnTo>
                  <a:pt x="7446" y="5061"/>
                </a:lnTo>
                <a:lnTo>
                  <a:pt x="6959" y="5207"/>
                </a:lnTo>
                <a:lnTo>
                  <a:pt x="6448" y="5378"/>
                </a:lnTo>
                <a:lnTo>
                  <a:pt x="5962" y="5548"/>
                </a:lnTo>
                <a:lnTo>
                  <a:pt x="5499" y="5743"/>
                </a:lnTo>
                <a:lnTo>
                  <a:pt x="5013" y="5986"/>
                </a:lnTo>
                <a:lnTo>
                  <a:pt x="4575" y="6229"/>
                </a:lnTo>
                <a:lnTo>
                  <a:pt x="4526" y="6254"/>
                </a:lnTo>
                <a:lnTo>
                  <a:pt x="4526" y="6302"/>
                </a:lnTo>
                <a:lnTo>
                  <a:pt x="4526" y="6351"/>
                </a:lnTo>
                <a:lnTo>
                  <a:pt x="4550" y="6400"/>
                </a:lnTo>
                <a:lnTo>
                  <a:pt x="4623" y="7130"/>
                </a:lnTo>
                <a:lnTo>
                  <a:pt x="4648" y="7495"/>
                </a:lnTo>
                <a:lnTo>
                  <a:pt x="4648" y="7860"/>
                </a:lnTo>
                <a:lnTo>
                  <a:pt x="4623" y="8736"/>
                </a:lnTo>
                <a:lnTo>
                  <a:pt x="4575" y="9587"/>
                </a:lnTo>
                <a:lnTo>
                  <a:pt x="4575" y="10171"/>
                </a:lnTo>
                <a:lnTo>
                  <a:pt x="4575" y="10779"/>
                </a:lnTo>
                <a:lnTo>
                  <a:pt x="4599" y="11972"/>
                </a:lnTo>
                <a:lnTo>
                  <a:pt x="4623" y="12580"/>
                </a:lnTo>
                <a:lnTo>
                  <a:pt x="4623" y="13164"/>
                </a:lnTo>
                <a:lnTo>
                  <a:pt x="4575" y="13772"/>
                </a:lnTo>
                <a:lnTo>
                  <a:pt x="4526" y="14356"/>
                </a:lnTo>
                <a:lnTo>
                  <a:pt x="4356" y="14600"/>
                </a:lnTo>
                <a:lnTo>
                  <a:pt x="4404" y="14356"/>
                </a:lnTo>
                <a:lnTo>
                  <a:pt x="4404" y="14259"/>
                </a:lnTo>
                <a:lnTo>
                  <a:pt x="4404" y="14137"/>
                </a:lnTo>
                <a:lnTo>
                  <a:pt x="4380" y="14064"/>
                </a:lnTo>
                <a:lnTo>
                  <a:pt x="4307" y="14040"/>
                </a:lnTo>
                <a:lnTo>
                  <a:pt x="4258" y="14064"/>
                </a:lnTo>
                <a:lnTo>
                  <a:pt x="4185" y="14113"/>
                </a:lnTo>
                <a:lnTo>
                  <a:pt x="4088" y="14259"/>
                </a:lnTo>
                <a:lnTo>
                  <a:pt x="4015" y="14429"/>
                </a:lnTo>
                <a:lnTo>
                  <a:pt x="3869" y="14770"/>
                </a:lnTo>
                <a:lnTo>
                  <a:pt x="3723" y="15038"/>
                </a:lnTo>
                <a:lnTo>
                  <a:pt x="3674" y="15184"/>
                </a:lnTo>
                <a:lnTo>
                  <a:pt x="3626" y="15305"/>
                </a:lnTo>
                <a:lnTo>
                  <a:pt x="3285" y="15451"/>
                </a:lnTo>
                <a:lnTo>
                  <a:pt x="3407" y="15159"/>
                </a:lnTo>
                <a:lnTo>
                  <a:pt x="3601" y="14770"/>
                </a:lnTo>
                <a:lnTo>
                  <a:pt x="3674" y="14551"/>
                </a:lnTo>
                <a:lnTo>
                  <a:pt x="3699" y="14429"/>
                </a:lnTo>
                <a:lnTo>
                  <a:pt x="3699" y="14332"/>
                </a:lnTo>
                <a:lnTo>
                  <a:pt x="3699" y="14283"/>
                </a:lnTo>
                <a:lnTo>
                  <a:pt x="3650" y="14259"/>
                </a:lnTo>
                <a:lnTo>
                  <a:pt x="3601" y="14235"/>
                </a:lnTo>
                <a:lnTo>
                  <a:pt x="3577" y="14259"/>
                </a:lnTo>
                <a:lnTo>
                  <a:pt x="3407" y="14429"/>
                </a:lnTo>
                <a:lnTo>
                  <a:pt x="3261" y="14648"/>
                </a:lnTo>
                <a:lnTo>
                  <a:pt x="3017" y="15062"/>
                </a:lnTo>
                <a:lnTo>
                  <a:pt x="2847" y="15330"/>
                </a:lnTo>
                <a:lnTo>
                  <a:pt x="2798" y="15476"/>
                </a:lnTo>
                <a:lnTo>
                  <a:pt x="2750" y="15622"/>
                </a:lnTo>
                <a:lnTo>
                  <a:pt x="2531" y="15670"/>
                </a:lnTo>
                <a:lnTo>
                  <a:pt x="2531" y="15670"/>
                </a:lnTo>
                <a:lnTo>
                  <a:pt x="2628" y="15403"/>
                </a:lnTo>
                <a:lnTo>
                  <a:pt x="2725" y="15159"/>
                </a:lnTo>
                <a:lnTo>
                  <a:pt x="2798" y="14965"/>
                </a:lnTo>
                <a:lnTo>
                  <a:pt x="2871" y="14770"/>
                </a:lnTo>
                <a:lnTo>
                  <a:pt x="2896" y="14551"/>
                </a:lnTo>
                <a:lnTo>
                  <a:pt x="2871" y="14454"/>
                </a:lnTo>
                <a:lnTo>
                  <a:pt x="2847" y="14356"/>
                </a:lnTo>
                <a:lnTo>
                  <a:pt x="2823" y="14332"/>
                </a:lnTo>
                <a:lnTo>
                  <a:pt x="2798" y="14332"/>
                </a:lnTo>
                <a:lnTo>
                  <a:pt x="2701" y="14502"/>
                </a:lnTo>
                <a:lnTo>
                  <a:pt x="2604" y="14673"/>
                </a:lnTo>
                <a:lnTo>
                  <a:pt x="2433" y="15038"/>
                </a:lnTo>
                <a:lnTo>
                  <a:pt x="2239" y="15354"/>
                </a:lnTo>
                <a:lnTo>
                  <a:pt x="2141" y="15549"/>
                </a:lnTo>
                <a:lnTo>
                  <a:pt x="2093" y="15719"/>
                </a:lnTo>
                <a:lnTo>
                  <a:pt x="1801" y="15695"/>
                </a:lnTo>
                <a:lnTo>
                  <a:pt x="2117" y="15062"/>
                </a:lnTo>
                <a:lnTo>
                  <a:pt x="2263" y="14746"/>
                </a:lnTo>
                <a:lnTo>
                  <a:pt x="2312" y="14575"/>
                </a:lnTo>
                <a:lnTo>
                  <a:pt x="2336" y="14405"/>
                </a:lnTo>
                <a:lnTo>
                  <a:pt x="2336" y="14381"/>
                </a:lnTo>
                <a:lnTo>
                  <a:pt x="2312" y="14356"/>
                </a:lnTo>
                <a:lnTo>
                  <a:pt x="2263" y="14356"/>
                </a:lnTo>
                <a:lnTo>
                  <a:pt x="1995" y="14648"/>
                </a:lnTo>
                <a:lnTo>
                  <a:pt x="1752" y="14940"/>
                </a:lnTo>
                <a:lnTo>
                  <a:pt x="1533" y="15281"/>
                </a:lnTo>
                <a:lnTo>
                  <a:pt x="1363" y="15622"/>
                </a:lnTo>
                <a:lnTo>
                  <a:pt x="1119" y="15524"/>
                </a:lnTo>
                <a:lnTo>
                  <a:pt x="1144" y="15354"/>
                </a:lnTo>
                <a:lnTo>
                  <a:pt x="1192" y="15208"/>
                </a:lnTo>
                <a:lnTo>
                  <a:pt x="1363" y="14916"/>
                </a:lnTo>
                <a:lnTo>
                  <a:pt x="1582" y="14551"/>
                </a:lnTo>
                <a:lnTo>
                  <a:pt x="1679" y="14356"/>
                </a:lnTo>
                <a:lnTo>
                  <a:pt x="1776" y="14137"/>
                </a:lnTo>
                <a:lnTo>
                  <a:pt x="1776" y="14113"/>
                </a:lnTo>
                <a:lnTo>
                  <a:pt x="1752" y="14089"/>
                </a:lnTo>
                <a:lnTo>
                  <a:pt x="1679" y="14089"/>
                </a:lnTo>
                <a:lnTo>
                  <a:pt x="1460" y="14308"/>
                </a:lnTo>
                <a:lnTo>
                  <a:pt x="1265" y="14502"/>
                </a:lnTo>
                <a:lnTo>
                  <a:pt x="1071" y="14746"/>
                </a:lnTo>
                <a:lnTo>
                  <a:pt x="925" y="14989"/>
                </a:lnTo>
                <a:lnTo>
                  <a:pt x="852" y="15111"/>
                </a:lnTo>
                <a:lnTo>
                  <a:pt x="779" y="15257"/>
                </a:lnTo>
                <a:lnTo>
                  <a:pt x="681" y="15159"/>
                </a:lnTo>
                <a:lnTo>
                  <a:pt x="633" y="15062"/>
                </a:lnTo>
                <a:lnTo>
                  <a:pt x="657" y="14989"/>
                </a:lnTo>
                <a:lnTo>
                  <a:pt x="681" y="14916"/>
                </a:lnTo>
                <a:lnTo>
                  <a:pt x="657" y="14867"/>
                </a:lnTo>
                <a:lnTo>
                  <a:pt x="827" y="14624"/>
                </a:lnTo>
                <a:lnTo>
                  <a:pt x="925" y="14502"/>
                </a:lnTo>
                <a:lnTo>
                  <a:pt x="998" y="14356"/>
                </a:lnTo>
                <a:lnTo>
                  <a:pt x="998" y="14332"/>
                </a:lnTo>
                <a:lnTo>
                  <a:pt x="1022" y="14308"/>
                </a:lnTo>
                <a:lnTo>
                  <a:pt x="998" y="14308"/>
                </a:lnTo>
                <a:lnTo>
                  <a:pt x="998" y="14235"/>
                </a:lnTo>
                <a:lnTo>
                  <a:pt x="973" y="14186"/>
                </a:lnTo>
                <a:lnTo>
                  <a:pt x="900" y="14137"/>
                </a:lnTo>
                <a:lnTo>
                  <a:pt x="827" y="14162"/>
                </a:lnTo>
                <a:lnTo>
                  <a:pt x="681" y="14259"/>
                </a:lnTo>
                <a:lnTo>
                  <a:pt x="535" y="14381"/>
                </a:lnTo>
                <a:lnTo>
                  <a:pt x="535" y="14381"/>
                </a:lnTo>
                <a:lnTo>
                  <a:pt x="560" y="14235"/>
                </a:lnTo>
                <a:lnTo>
                  <a:pt x="633" y="14113"/>
                </a:lnTo>
                <a:lnTo>
                  <a:pt x="681" y="13967"/>
                </a:lnTo>
                <a:lnTo>
                  <a:pt x="779" y="13845"/>
                </a:lnTo>
                <a:lnTo>
                  <a:pt x="973" y="13602"/>
                </a:lnTo>
                <a:lnTo>
                  <a:pt x="1217" y="13407"/>
                </a:lnTo>
                <a:lnTo>
                  <a:pt x="1460" y="13286"/>
                </a:lnTo>
                <a:lnTo>
                  <a:pt x="1703" y="13164"/>
                </a:lnTo>
                <a:lnTo>
                  <a:pt x="1971" y="13091"/>
                </a:lnTo>
                <a:lnTo>
                  <a:pt x="2214" y="13042"/>
                </a:lnTo>
                <a:lnTo>
                  <a:pt x="2750" y="12945"/>
                </a:lnTo>
                <a:lnTo>
                  <a:pt x="3285" y="12823"/>
                </a:lnTo>
                <a:lnTo>
                  <a:pt x="3358" y="12872"/>
                </a:lnTo>
                <a:lnTo>
                  <a:pt x="3431" y="12872"/>
                </a:lnTo>
                <a:lnTo>
                  <a:pt x="3504" y="12848"/>
                </a:lnTo>
                <a:lnTo>
                  <a:pt x="3504" y="12799"/>
                </a:lnTo>
                <a:lnTo>
                  <a:pt x="3528" y="12750"/>
                </a:lnTo>
                <a:lnTo>
                  <a:pt x="3577" y="12702"/>
                </a:lnTo>
                <a:lnTo>
                  <a:pt x="3601" y="12629"/>
                </a:lnTo>
                <a:lnTo>
                  <a:pt x="3601" y="12531"/>
                </a:lnTo>
                <a:lnTo>
                  <a:pt x="3553" y="12483"/>
                </a:lnTo>
                <a:lnTo>
                  <a:pt x="3577" y="11923"/>
                </a:lnTo>
                <a:lnTo>
                  <a:pt x="3577" y="11388"/>
                </a:lnTo>
                <a:lnTo>
                  <a:pt x="3577" y="10293"/>
                </a:lnTo>
                <a:lnTo>
                  <a:pt x="3626" y="7811"/>
                </a:lnTo>
                <a:lnTo>
                  <a:pt x="3626" y="3480"/>
                </a:lnTo>
                <a:lnTo>
                  <a:pt x="3820" y="3528"/>
                </a:lnTo>
                <a:lnTo>
                  <a:pt x="4039" y="3528"/>
                </a:lnTo>
                <a:lnTo>
                  <a:pt x="4258" y="3480"/>
                </a:lnTo>
                <a:lnTo>
                  <a:pt x="4502" y="3431"/>
                </a:lnTo>
                <a:lnTo>
                  <a:pt x="4940" y="3285"/>
                </a:lnTo>
                <a:lnTo>
                  <a:pt x="5305" y="3139"/>
                </a:lnTo>
                <a:lnTo>
                  <a:pt x="5937" y="2896"/>
                </a:lnTo>
                <a:lnTo>
                  <a:pt x="6570" y="2628"/>
                </a:lnTo>
                <a:lnTo>
                  <a:pt x="7203" y="2385"/>
                </a:lnTo>
                <a:lnTo>
                  <a:pt x="7859" y="2141"/>
                </a:lnTo>
                <a:lnTo>
                  <a:pt x="8638" y="1898"/>
                </a:lnTo>
                <a:lnTo>
                  <a:pt x="9441" y="1679"/>
                </a:lnTo>
                <a:lnTo>
                  <a:pt x="11047" y="1290"/>
                </a:lnTo>
                <a:lnTo>
                  <a:pt x="12410" y="974"/>
                </a:lnTo>
                <a:lnTo>
                  <a:pt x="13067" y="803"/>
                </a:lnTo>
                <a:lnTo>
                  <a:pt x="13724" y="584"/>
                </a:lnTo>
                <a:close/>
                <a:moveTo>
                  <a:pt x="13845" y="0"/>
                </a:moveTo>
                <a:lnTo>
                  <a:pt x="13529" y="146"/>
                </a:lnTo>
                <a:lnTo>
                  <a:pt x="13188" y="244"/>
                </a:lnTo>
                <a:lnTo>
                  <a:pt x="12507" y="438"/>
                </a:lnTo>
                <a:lnTo>
                  <a:pt x="11120" y="779"/>
                </a:lnTo>
                <a:lnTo>
                  <a:pt x="9490" y="1168"/>
                </a:lnTo>
                <a:lnTo>
                  <a:pt x="8687" y="1387"/>
                </a:lnTo>
                <a:lnTo>
                  <a:pt x="7908" y="1630"/>
                </a:lnTo>
                <a:lnTo>
                  <a:pt x="7276" y="1849"/>
                </a:lnTo>
                <a:lnTo>
                  <a:pt x="6667" y="2093"/>
                </a:lnTo>
                <a:lnTo>
                  <a:pt x="5451" y="2579"/>
                </a:lnTo>
                <a:lnTo>
                  <a:pt x="4867" y="2798"/>
                </a:lnTo>
                <a:lnTo>
                  <a:pt x="4283" y="2993"/>
                </a:lnTo>
                <a:lnTo>
                  <a:pt x="3893" y="3066"/>
                </a:lnTo>
                <a:lnTo>
                  <a:pt x="3699" y="3115"/>
                </a:lnTo>
                <a:lnTo>
                  <a:pt x="3504" y="3188"/>
                </a:lnTo>
                <a:lnTo>
                  <a:pt x="3382" y="3163"/>
                </a:lnTo>
                <a:lnTo>
                  <a:pt x="3285" y="3188"/>
                </a:lnTo>
                <a:lnTo>
                  <a:pt x="3236" y="3212"/>
                </a:lnTo>
                <a:lnTo>
                  <a:pt x="3188" y="3261"/>
                </a:lnTo>
                <a:lnTo>
                  <a:pt x="3163" y="3309"/>
                </a:lnTo>
                <a:lnTo>
                  <a:pt x="3163" y="3382"/>
                </a:lnTo>
                <a:lnTo>
                  <a:pt x="3163" y="7616"/>
                </a:lnTo>
                <a:lnTo>
                  <a:pt x="3212" y="10098"/>
                </a:lnTo>
                <a:lnTo>
                  <a:pt x="3212" y="11242"/>
                </a:lnTo>
                <a:lnTo>
                  <a:pt x="3212" y="11801"/>
                </a:lnTo>
                <a:lnTo>
                  <a:pt x="3236" y="12385"/>
                </a:lnTo>
                <a:lnTo>
                  <a:pt x="3236" y="12385"/>
                </a:lnTo>
                <a:lnTo>
                  <a:pt x="2920" y="12361"/>
                </a:lnTo>
                <a:lnTo>
                  <a:pt x="2579" y="12385"/>
                </a:lnTo>
                <a:lnTo>
                  <a:pt x="2239" y="12458"/>
                </a:lnTo>
                <a:lnTo>
                  <a:pt x="1898" y="12556"/>
                </a:lnTo>
                <a:lnTo>
                  <a:pt x="1557" y="12677"/>
                </a:lnTo>
                <a:lnTo>
                  <a:pt x="1265" y="12799"/>
                </a:lnTo>
                <a:lnTo>
                  <a:pt x="973" y="12969"/>
                </a:lnTo>
                <a:lnTo>
                  <a:pt x="730" y="13140"/>
                </a:lnTo>
                <a:lnTo>
                  <a:pt x="584" y="13261"/>
                </a:lnTo>
                <a:lnTo>
                  <a:pt x="487" y="13383"/>
                </a:lnTo>
                <a:lnTo>
                  <a:pt x="365" y="13505"/>
                </a:lnTo>
                <a:lnTo>
                  <a:pt x="268" y="13651"/>
                </a:lnTo>
                <a:lnTo>
                  <a:pt x="195" y="13797"/>
                </a:lnTo>
                <a:lnTo>
                  <a:pt x="122" y="13967"/>
                </a:lnTo>
                <a:lnTo>
                  <a:pt x="73" y="14113"/>
                </a:lnTo>
                <a:lnTo>
                  <a:pt x="24" y="14283"/>
                </a:lnTo>
                <a:lnTo>
                  <a:pt x="24" y="14454"/>
                </a:lnTo>
                <a:lnTo>
                  <a:pt x="0" y="14624"/>
                </a:lnTo>
                <a:lnTo>
                  <a:pt x="24" y="14794"/>
                </a:lnTo>
                <a:lnTo>
                  <a:pt x="49" y="14940"/>
                </a:lnTo>
                <a:lnTo>
                  <a:pt x="97" y="15111"/>
                </a:lnTo>
                <a:lnTo>
                  <a:pt x="170" y="15257"/>
                </a:lnTo>
                <a:lnTo>
                  <a:pt x="268" y="15427"/>
                </a:lnTo>
                <a:lnTo>
                  <a:pt x="365" y="15573"/>
                </a:lnTo>
                <a:lnTo>
                  <a:pt x="487" y="15695"/>
                </a:lnTo>
                <a:lnTo>
                  <a:pt x="608" y="15792"/>
                </a:lnTo>
                <a:lnTo>
                  <a:pt x="876" y="15962"/>
                </a:lnTo>
                <a:lnTo>
                  <a:pt x="1144" y="16084"/>
                </a:lnTo>
                <a:lnTo>
                  <a:pt x="1460" y="16157"/>
                </a:lnTo>
                <a:lnTo>
                  <a:pt x="1776" y="16206"/>
                </a:lnTo>
                <a:lnTo>
                  <a:pt x="2093" y="16206"/>
                </a:lnTo>
                <a:lnTo>
                  <a:pt x="2409" y="16181"/>
                </a:lnTo>
                <a:lnTo>
                  <a:pt x="2725" y="16157"/>
                </a:lnTo>
                <a:lnTo>
                  <a:pt x="3042" y="16084"/>
                </a:lnTo>
                <a:lnTo>
                  <a:pt x="3358" y="15987"/>
                </a:lnTo>
                <a:lnTo>
                  <a:pt x="3699" y="15841"/>
                </a:lnTo>
                <a:lnTo>
                  <a:pt x="4015" y="15646"/>
                </a:lnTo>
                <a:lnTo>
                  <a:pt x="4307" y="15451"/>
                </a:lnTo>
                <a:lnTo>
                  <a:pt x="4550" y="15208"/>
                </a:lnTo>
                <a:lnTo>
                  <a:pt x="4672" y="15062"/>
                </a:lnTo>
                <a:lnTo>
                  <a:pt x="4769" y="14916"/>
                </a:lnTo>
                <a:lnTo>
                  <a:pt x="4842" y="14770"/>
                </a:lnTo>
                <a:lnTo>
                  <a:pt x="4891" y="14624"/>
                </a:lnTo>
                <a:lnTo>
                  <a:pt x="4940" y="14527"/>
                </a:lnTo>
                <a:lnTo>
                  <a:pt x="5013" y="14259"/>
                </a:lnTo>
                <a:lnTo>
                  <a:pt x="5061" y="13967"/>
                </a:lnTo>
                <a:lnTo>
                  <a:pt x="5086" y="13675"/>
                </a:lnTo>
                <a:lnTo>
                  <a:pt x="5110" y="13359"/>
                </a:lnTo>
                <a:lnTo>
                  <a:pt x="5086" y="12750"/>
                </a:lnTo>
                <a:lnTo>
                  <a:pt x="5061" y="12166"/>
                </a:lnTo>
                <a:lnTo>
                  <a:pt x="5037" y="10877"/>
                </a:lnTo>
                <a:lnTo>
                  <a:pt x="5037" y="9587"/>
                </a:lnTo>
                <a:lnTo>
                  <a:pt x="5061" y="9125"/>
                </a:lnTo>
                <a:lnTo>
                  <a:pt x="5086" y="8663"/>
                </a:lnTo>
                <a:lnTo>
                  <a:pt x="5110" y="8200"/>
                </a:lnTo>
                <a:lnTo>
                  <a:pt x="5110" y="7738"/>
                </a:lnTo>
                <a:lnTo>
                  <a:pt x="5110" y="7397"/>
                </a:lnTo>
                <a:lnTo>
                  <a:pt x="5086" y="7057"/>
                </a:lnTo>
                <a:lnTo>
                  <a:pt x="5013" y="6740"/>
                </a:lnTo>
                <a:lnTo>
                  <a:pt x="4964" y="6594"/>
                </a:lnTo>
                <a:lnTo>
                  <a:pt x="4891" y="6448"/>
                </a:lnTo>
                <a:lnTo>
                  <a:pt x="5013" y="6424"/>
                </a:lnTo>
                <a:lnTo>
                  <a:pt x="5110" y="6375"/>
                </a:lnTo>
                <a:lnTo>
                  <a:pt x="5402" y="6254"/>
                </a:lnTo>
                <a:lnTo>
                  <a:pt x="5718" y="6132"/>
                </a:lnTo>
                <a:lnTo>
                  <a:pt x="6327" y="5913"/>
                </a:lnTo>
                <a:lnTo>
                  <a:pt x="7373" y="5597"/>
                </a:lnTo>
                <a:lnTo>
                  <a:pt x="8419" y="5305"/>
                </a:lnTo>
                <a:lnTo>
                  <a:pt x="9490" y="5037"/>
                </a:lnTo>
                <a:lnTo>
                  <a:pt x="10560" y="4769"/>
                </a:lnTo>
                <a:lnTo>
                  <a:pt x="11509" y="4550"/>
                </a:lnTo>
                <a:lnTo>
                  <a:pt x="11996" y="4429"/>
                </a:lnTo>
                <a:lnTo>
                  <a:pt x="12458" y="4283"/>
                </a:lnTo>
                <a:lnTo>
                  <a:pt x="12410" y="4429"/>
                </a:lnTo>
                <a:lnTo>
                  <a:pt x="12385" y="4599"/>
                </a:lnTo>
                <a:lnTo>
                  <a:pt x="12385" y="4940"/>
                </a:lnTo>
                <a:lnTo>
                  <a:pt x="12410" y="5548"/>
                </a:lnTo>
                <a:lnTo>
                  <a:pt x="12410" y="6448"/>
                </a:lnTo>
                <a:lnTo>
                  <a:pt x="12410" y="6886"/>
                </a:lnTo>
                <a:lnTo>
                  <a:pt x="12361" y="7349"/>
                </a:lnTo>
                <a:lnTo>
                  <a:pt x="12288" y="8176"/>
                </a:lnTo>
                <a:lnTo>
                  <a:pt x="12215" y="9003"/>
                </a:lnTo>
                <a:lnTo>
                  <a:pt x="12191" y="9538"/>
                </a:lnTo>
                <a:lnTo>
                  <a:pt x="12191" y="9806"/>
                </a:lnTo>
                <a:lnTo>
                  <a:pt x="12239" y="10074"/>
                </a:lnTo>
                <a:lnTo>
                  <a:pt x="11923" y="10098"/>
                </a:lnTo>
                <a:lnTo>
                  <a:pt x="11582" y="10147"/>
                </a:lnTo>
                <a:lnTo>
                  <a:pt x="10925" y="10268"/>
                </a:lnTo>
                <a:lnTo>
                  <a:pt x="10560" y="10366"/>
                </a:lnTo>
                <a:lnTo>
                  <a:pt x="10390" y="10439"/>
                </a:lnTo>
                <a:lnTo>
                  <a:pt x="10244" y="10512"/>
                </a:lnTo>
                <a:lnTo>
                  <a:pt x="10074" y="10585"/>
                </a:lnTo>
                <a:lnTo>
                  <a:pt x="9928" y="10706"/>
                </a:lnTo>
                <a:lnTo>
                  <a:pt x="9782" y="10828"/>
                </a:lnTo>
                <a:lnTo>
                  <a:pt x="9660" y="10950"/>
                </a:lnTo>
                <a:lnTo>
                  <a:pt x="9490" y="11217"/>
                </a:lnTo>
                <a:lnTo>
                  <a:pt x="9368" y="11485"/>
                </a:lnTo>
                <a:lnTo>
                  <a:pt x="9295" y="11801"/>
                </a:lnTo>
                <a:lnTo>
                  <a:pt x="9246" y="12093"/>
                </a:lnTo>
                <a:lnTo>
                  <a:pt x="9271" y="12239"/>
                </a:lnTo>
                <a:lnTo>
                  <a:pt x="9295" y="12410"/>
                </a:lnTo>
                <a:lnTo>
                  <a:pt x="9319" y="12531"/>
                </a:lnTo>
                <a:lnTo>
                  <a:pt x="9392" y="12677"/>
                </a:lnTo>
                <a:lnTo>
                  <a:pt x="9441" y="12823"/>
                </a:lnTo>
                <a:lnTo>
                  <a:pt x="9538" y="12945"/>
                </a:lnTo>
                <a:lnTo>
                  <a:pt x="9636" y="13067"/>
                </a:lnTo>
                <a:lnTo>
                  <a:pt x="9757" y="13164"/>
                </a:lnTo>
                <a:lnTo>
                  <a:pt x="10001" y="13334"/>
                </a:lnTo>
                <a:lnTo>
                  <a:pt x="10244" y="13432"/>
                </a:lnTo>
                <a:lnTo>
                  <a:pt x="10293" y="13505"/>
                </a:lnTo>
                <a:lnTo>
                  <a:pt x="10341" y="13529"/>
                </a:lnTo>
                <a:lnTo>
                  <a:pt x="10390" y="13529"/>
                </a:lnTo>
                <a:lnTo>
                  <a:pt x="10463" y="13505"/>
                </a:lnTo>
                <a:lnTo>
                  <a:pt x="10779" y="13578"/>
                </a:lnTo>
                <a:lnTo>
                  <a:pt x="11096" y="13626"/>
                </a:lnTo>
                <a:lnTo>
                  <a:pt x="11655" y="13626"/>
                </a:lnTo>
                <a:lnTo>
                  <a:pt x="12093" y="13578"/>
                </a:lnTo>
                <a:lnTo>
                  <a:pt x="12288" y="13529"/>
                </a:lnTo>
                <a:lnTo>
                  <a:pt x="12483" y="13480"/>
                </a:lnTo>
                <a:lnTo>
                  <a:pt x="12653" y="13432"/>
                </a:lnTo>
                <a:lnTo>
                  <a:pt x="12848" y="13359"/>
                </a:lnTo>
                <a:lnTo>
                  <a:pt x="13018" y="13261"/>
                </a:lnTo>
                <a:lnTo>
                  <a:pt x="13164" y="13164"/>
                </a:lnTo>
                <a:lnTo>
                  <a:pt x="13334" y="13042"/>
                </a:lnTo>
                <a:lnTo>
                  <a:pt x="13480" y="12921"/>
                </a:lnTo>
                <a:lnTo>
                  <a:pt x="13602" y="12775"/>
                </a:lnTo>
                <a:lnTo>
                  <a:pt x="13724" y="12629"/>
                </a:lnTo>
                <a:lnTo>
                  <a:pt x="13845" y="12483"/>
                </a:lnTo>
                <a:lnTo>
                  <a:pt x="13943" y="12312"/>
                </a:lnTo>
                <a:lnTo>
                  <a:pt x="14040" y="12142"/>
                </a:lnTo>
                <a:lnTo>
                  <a:pt x="14113" y="11947"/>
                </a:lnTo>
                <a:lnTo>
                  <a:pt x="14162" y="11753"/>
                </a:lnTo>
                <a:lnTo>
                  <a:pt x="14210" y="11558"/>
                </a:lnTo>
                <a:lnTo>
                  <a:pt x="14210" y="11485"/>
                </a:lnTo>
                <a:lnTo>
                  <a:pt x="14186" y="11412"/>
                </a:lnTo>
                <a:lnTo>
                  <a:pt x="14235" y="11120"/>
                </a:lnTo>
                <a:lnTo>
                  <a:pt x="14283" y="10852"/>
                </a:lnTo>
                <a:lnTo>
                  <a:pt x="14308" y="10268"/>
                </a:lnTo>
                <a:lnTo>
                  <a:pt x="14332" y="9684"/>
                </a:lnTo>
                <a:lnTo>
                  <a:pt x="14356" y="9125"/>
                </a:lnTo>
                <a:lnTo>
                  <a:pt x="14405" y="8298"/>
                </a:lnTo>
                <a:lnTo>
                  <a:pt x="14429" y="7470"/>
                </a:lnTo>
                <a:lnTo>
                  <a:pt x="14429" y="6643"/>
                </a:lnTo>
                <a:lnTo>
                  <a:pt x="14405" y="5791"/>
                </a:lnTo>
                <a:lnTo>
                  <a:pt x="14356" y="5013"/>
                </a:lnTo>
                <a:lnTo>
                  <a:pt x="14283" y="4234"/>
                </a:lnTo>
                <a:lnTo>
                  <a:pt x="14235" y="3455"/>
                </a:lnTo>
                <a:lnTo>
                  <a:pt x="14186" y="2677"/>
                </a:lnTo>
                <a:lnTo>
                  <a:pt x="14186" y="2093"/>
                </a:lnTo>
                <a:lnTo>
                  <a:pt x="14186" y="1509"/>
                </a:lnTo>
                <a:lnTo>
                  <a:pt x="14186" y="901"/>
                </a:lnTo>
                <a:lnTo>
                  <a:pt x="14162" y="609"/>
                </a:lnTo>
                <a:lnTo>
                  <a:pt x="14137" y="317"/>
                </a:lnTo>
                <a:lnTo>
                  <a:pt x="14162" y="244"/>
                </a:lnTo>
                <a:lnTo>
                  <a:pt x="14137" y="171"/>
                </a:lnTo>
                <a:lnTo>
                  <a:pt x="14113" y="122"/>
                </a:lnTo>
                <a:lnTo>
                  <a:pt x="14089" y="73"/>
                </a:lnTo>
                <a:lnTo>
                  <a:pt x="14040" y="25"/>
                </a:lnTo>
                <a:lnTo>
                  <a:pt x="13991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6"/>
          <p:cNvSpPr/>
          <p:nvPr/>
        </p:nvSpPr>
        <p:spPr>
          <a:xfrm>
            <a:off x="2678363" y="327801"/>
            <a:ext cx="268576" cy="357373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46"/>
          <p:cNvSpPr/>
          <p:nvPr/>
        </p:nvSpPr>
        <p:spPr>
          <a:xfrm>
            <a:off x="3190980" y="323539"/>
            <a:ext cx="414830" cy="366421"/>
          </a:xfrm>
          <a:custGeom>
            <a:avLst/>
            <a:gdLst/>
            <a:ahLst/>
            <a:cxnLst/>
            <a:rect l="l" t="t" r="r" b="b"/>
            <a:pathLst>
              <a:path w="18981" h="16766" extrusionOk="0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46"/>
          <p:cNvSpPr/>
          <p:nvPr/>
        </p:nvSpPr>
        <p:spPr>
          <a:xfrm>
            <a:off x="3808913" y="301728"/>
            <a:ext cx="355778" cy="411093"/>
          </a:xfrm>
          <a:custGeom>
            <a:avLst/>
            <a:gdLst/>
            <a:ahLst/>
            <a:cxnLst/>
            <a:rect l="l" t="t" r="r" b="b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46"/>
          <p:cNvSpPr/>
          <p:nvPr/>
        </p:nvSpPr>
        <p:spPr>
          <a:xfrm>
            <a:off x="4367795" y="328325"/>
            <a:ext cx="414283" cy="362159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46"/>
          <p:cNvSpPr/>
          <p:nvPr/>
        </p:nvSpPr>
        <p:spPr>
          <a:xfrm>
            <a:off x="4977729" y="334707"/>
            <a:ext cx="366421" cy="349396"/>
          </a:xfrm>
          <a:custGeom>
            <a:avLst/>
            <a:gdLst/>
            <a:ahLst/>
            <a:cxnLst/>
            <a:rect l="l" t="t" r="r" b="b"/>
            <a:pathLst>
              <a:path w="16766" h="15987" extrusionOk="0">
                <a:moveTo>
                  <a:pt x="14284" y="487"/>
                </a:moveTo>
                <a:lnTo>
                  <a:pt x="14405" y="536"/>
                </a:lnTo>
                <a:lnTo>
                  <a:pt x="14478" y="585"/>
                </a:lnTo>
                <a:lnTo>
                  <a:pt x="14527" y="658"/>
                </a:lnTo>
                <a:lnTo>
                  <a:pt x="14527" y="755"/>
                </a:lnTo>
                <a:lnTo>
                  <a:pt x="14527" y="852"/>
                </a:lnTo>
                <a:lnTo>
                  <a:pt x="14551" y="925"/>
                </a:lnTo>
                <a:lnTo>
                  <a:pt x="13578" y="925"/>
                </a:lnTo>
                <a:lnTo>
                  <a:pt x="13627" y="804"/>
                </a:lnTo>
                <a:lnTo>
                  <a:pt x="13700" y="706"/>
                </a:lnTo>
                <a:lnTo>
                  <a:pt x="13797" y="609"/>
                </a:lnTo>
                <a:lnTo>
                  <a:pt x="13894" y="536"/>
                </a:lnTo>
                <a:lnTo>
                  <a:pt x="13967" y="512"/>
                </a:lnTo>
                <a:lnTo>
                  <a:pt x="14065" y="487"/>
                </a:lnTo>
                <a:close/>
                <a:moveTo>
                  <a:pt x="4064" y="633"/>
                </a:moveTo>
                <a:lnTo>
                  <a:pt x="4137" y="682"/>
                </a:lnTo>
                <a:lnTo>
                  <a:pt x="4210" y="755"/>
                </a:lnTo>
                <a:lnTo>
                  <a:pt x="4259" y="852"/>
                </a:lnTo>
                <a:lnTo>
                  <a:pt x="4283" y="950"/>
                </a:lnTo>
                <a:lnTo>
                  <a:pt x="3529" y="974"/>
                </a:lnTo>
                <a:lnTo>
                  <a:pt x="3602" y="804"/>
                </a:lnTo>
                <a:lnTo>
                  <a:pt x="3650" y="755"/>
                </a:lnTo>
                <a:lnTo>
                  <a:pt x="3675" y="706"/>
                </a:lnTo>
                <a:lnTo>
                  <a:pt x="3796" y="633"/>
                </a:lnTo>
                <a:close/>
                <a:moveTo>
                  <a:pt x="13724" y="2020"/>
                </a:moveTo>
                <a:lnTo>
                  <a:pt x="13797" y="2044"/>
                </a:lnTo>
                <a:lnTo>
                  <a:pt x="13870" y="2093"/>
                </a:lnTo>
                <a:lnTo>
                  <a:pt x="13943" y="2142"/>
                </a:lnTo>
                <a:lnTo>
                  <a:pt x="13992" y="2215"/>
                </a:lnTo>
                <a:lnTo>
                  <a:pt x="14040" y="2288"/>
                </a:lnTo>
                <a:lnTo>
                  <a:pt x="14089" y="2385"/>
                </a:lnTo>
                <a:lnTo>
                  <a:pt x="14113" y="2531"/>
                </a:lnTo>
                <a:lnTo>
                  <a:pt x="13992" y="2555"/>
                </a:lnTo>
                <a:lnTo>
                  <a:pt x="13870" y="2555"/>
                </a:lnTo>
                <a:lnTo>
                  <a:pt x="13773" y="2531"/>
                </a:lnTo>
                <a:lnTo>
                  <a:pt x="13724" y="2482"/>
                </a:lnTo>
                <a:lnTo>
                  <a:pt x="13675" y="2409"/>
                </a:lnTo>
                <a:lnTo>
                  <a:pt x="13602" y="2215"/>
                </a:lnTo>
                <a:lnTo>
                  <a:pt x="13554" y="2020"/>
                </a:lnTo>
                <a:close/>
                <a:moveTo>
                  <a:pt x="3407" y="1874"/>
                </a:moveTo>
                <a:lnTo>
                  <a:pt x="3529" y="1923"/>
                </a:lnTo>
                <a:lnTo>
                  <a:pt x="3602" y="1971"/>
                </a:lnTo>
                <a:lnTo>
                  <a:pt x="3675" y="2044"/>
                </a:lnTo>
                <a:lnTo>
                  <a:pt x="3723" y="2142"/>
                </a:lnTo>
                <a:lnTo>
                  <a:pt x="3772" y="2215"/>
                </a:lnTo>
                <a:lnTo>
                  <a:pt x="3821" y="2434"/>
                </a:lnTo>
                <a:lnTo>
                  <a:pt x="3821" y="2531"/>
                </a:lnTo>
                <a:lnTo>
                  <a:pt x="3796" y="2628"/>
                </a:lnTo>
                <a:lnTo>
                  <a:pt x="3699" y="2628"/>
                </a:lnTo>
                <a:lnTo>
                  <a:pt x="3602" y="2555"/>
                </a:lnTo>
                <a:lnTo>
                  <a:pt x="3529" y="2482"/>
                </a:lnTo>
                <a:lnTo>
                  <a:pt x="3480" y="2385"/>
                </a:lnTo>
                <a:lnTo>
                  <a:pt x="3456" y="2263"/>
                </a:lnTo>
                <a:lnTo>
                  <a:pt x="3431" y="2142"/>
                </a:lnTo>
                <a:lnTo>
                  <a:pt x="3407" y="1874"/>
                </a:lnTo>
                <a:close/>
                <a:moveTo>
                  <a:pt x="2920" y="1923"/>
                </a:moveTo>
                <a:lnTo>
                  <a:pt x="2969" y="2263"/>
                </a:lnTo>
                <a:lnTo>
                  <a:pt x="2993" y="2434"/>
                </a:lnTo>
                <a:lnTo>
                  <a:pt x="3042" y="2580"/>
                </a:lnTo>
                <a:lnTo>
                  <a:pt x="3115" y="2726"/>
                </a:lnTo>
                <a:lnTo>
                  <a:pt x="3188" y="2847"/>
                </a:lnTo>
                <a:lnTo>
                  <a:pt x="3310" y="2945"/>
                </a:lnTo>
                <a:lnTo>
                  <a:pt x="3407" y="3042"/>
                </a:lnTo>
                <a:lnTo>
                  <a:pt x="3164" y="3042"/>
                </a:lnTo>
                <a:lnTo>
                  <a:pt x="3042" y="3018"/>
                </a:lnTo>
                <a:lnTo>
                  <a:pt x="2920" y="2945"/>
                </a:lnTo>
                <a:lnTo>
                  <a:pt x="2823" y="2872"/>
                </a:lnTo>
                <a:lnTo>
                  <a:pt x="2750" y="2774"/>
                </a:lnTo>
                <a:lnTo>
                  <a:pt x="2701" y="2653"/>
                </a:lnTo>
                <a:lnTo>
                  <a:pt x="2677" y="2531"/>
                </a:lnTo>
                <a:lnTo>
                  <a:pt x="2677" y="2385"/>
                </a:lnTo>
                <a:lnTo>
                  <a:pt x="2726" y="2239"/>
                </a:lnTo>
                <a:lnTo>
                  <a:pt x="2774" y="2117"/>
                </a:lnTo>
                <a:lnTo>
                  <a:pt x="2872" y="1996"/>
                </a:lnTo>
                <a:lnTo>
                  <a:pt x="2920" y="1923"/>
                </a:lnTo>
                <a:close/>
                <a:moveTo>
                  <a:pt x="13067" y="2069"/>
                </a:moveTo>
                <a:lnTo>
                  <a:pt x="13140" y="2385"/>
                </a:lnTo>
                <a:lnTo>
                  <a:pt x="13262" y="2653"/>
                </a:lnTo>
                <a:lnTo>
                  <a:pt x="13310" y="2750"/>
                </a:lnTo>
                <a:lnTo>
                  <a:pt x="13383" y="2823"/>
                </a:lnTo>
                <a:lnTo>
                  <a:pt x="13529" y="2969"/>
                </a:lnTo>
                <a:lnTo>
                  <a:pt x="13724" y="3042"/>
                </a:lnTo>
                <a:lnTo>
                  <a:pt x="13919" y="3091"/>
                </a:lnTo>
                <a:lnTo>
                  <a:pt x="13870" y="3139"/>
                </a:lnTo>
                <a:lnTo>
                  <a:pt x="13724" y="3188"/>
                </a:lnTo>
                <a:lnTo>
                  <a:pt x="13578" y="3212"/>
                </a:lnTo>
                <a:lnTo>
                  <a:pt x="13456" y="3188"/>
                </a:lnTo>
                <a:lnTo>
                  <a:pt x="13310" y="3139"/>
                </a:lnTo>
                <a:lnTo>
                  <a:pt x="13213" y="3066"/>
                </a:lnTo>
                <a:lnTo>
                  <a:pt x="13116" y="2945"/>
                </a:lnTo>
                <a:lnTo>
                  <a:pt x="13018" y="2847"/>
                </a:lnTo>
                <a:lnTo>
                  <a:pt x="12970" y="2701"/>
                </a:lnTo>
                <a:lnTo>
                  <a:pt x="12945" y="2531"/>
                </a:lnTo>
                <a:lnTo>
                  <a:pt x="12945" y="2361"/>
                </a:lnTo>
                <a:lnTo>
                  <a:pt x="12994" y="2215"/>
                </a:lnTo>
                <a:lnTo>
                  <a:pt x="13067" y="2069"/>
                </a:lnTo>
                <a:close/>
                <a:moveTo>
                  <a:pt x="5548" y="1339"/>
                </a:moveTo>
                <a:lnTo>
                  <a:pt x="7641" y="1387"/>
                </a:lnTo>
                <a:lnTo>
                  <a:pt x="13018" y="1387"/>
                </a:lnTo>
                <a:lnTo>
                  <a:pt x="13018" y="1533"/>
                </a:lnTo>
                <a:lnTo>
                  <a:pt x="12872" y="1631"/>
                </a:lnTo>
                <a:lnTo>
                  <a:pt x="12775" y="1752"/>
                </a:lnTo>
                <a:lnTo>
                  <a:pt x="12702" y="1923"/>
                </a:lnTo>
                <a:lnTo>
                  <a:pt x="12629" y="2069"/>
                </a:lnTo>
                <a:lnTo>
                  <a:pt x="12580" y="2239"/>
                </a:lnTo>
                <a:lnTo>
                  <a:pt x="12556" y="2434"/>
                </a:lnTo>
                <a:lnTo>
                  <a:pt x="12556" y="2604"/>
                </a:lnTo>
                <a:lnTo>
                  <a:pt x="12580" y="2750"/>
                </a:lnTo>
                <a:lnTo>
                  <a:pt x="12629" y="2993"/>
                </a:lnTo>
                <a:lnTo>
                  <a:pt x="12751" y="3188"/>
                </a:lnTo>
                <a:lnTo>
                  <a:pt x="12897" y="3334"/>
                </a:lnTo>
                <a:lnTo>
                  <a:pt x="13067" y="3480"/>
                </a:lnTo>
                <a:lnTo>
                  <a:pt x="13262" y="3553"/>
                </a:lnTo>
                <a:lnTo>
                  <a:pt x="13481" y="3602"/>
                </a:lnTo>
                <a:lnTo>
                  <a:pt x="13724" y="3602"/>
                </a:lnTo>
                <a:lnTo>
                  <a:pt x="13943" y="3553"/>
                </a:lnTo>
                <a:lnTo>
                  <a:pt x="14113" y="3480"/>
                </a:lnTo>
                <a:lnTo>
                  <a:pt x="14259" y="3358"/>
                </a:lnTo>
                <a:lnTo>
                  <a:pt x="14381" y="3212"/>
                </a:lnTo>
                <a:lnTo>
                  <a:pt x="14454" y="3042"/>
                </a:lnTo>
                <a:lnTo>
                  <a:pt x="14503" y="2872"/>
                </a:lnTo>
                <a:lnTo>
                  <a:pt x="14527" y="2701"/>
                </a:lnTo>
                <a:lnTo>
                  <a:pt x="14551" y="2507"/>
                </a:lnTo>
                <a:lnTo>
                  <a:pt x="14527" y="2312"/>
                </a:lnTo>
                <a:lnTo>
                  <a:pt x="14454" y="2142"/>
                </a:lnTo>
                <a:lnTo>
                  <a:pt x="14381" y="1996"/>
                </a:lnTo>
                <a:lnTo>
                  <a:pt x="14284" y="1874"/>
                </a:lnTo>
                <a:lnTo>
                  <a:pt x="14186" y="1777"/>
                </a:lnTo>
                <a:lnTo>
                  <a:pt x="14040" y="1704"/>
                </a:lnTo>
                <a:lnTo>
                  <a:pt x="13894" y="1631"/>
                </a:lnTo>
                <a:lnTo>
                  <a:pt x="13748" y="1606"/>
                </a:lnTo>
                <a:lnTo>
                  <a:pt x="13602" y="1582"/>
                </a:lnTo>
                <a:lnTo>
                  <a:pt x="13554" y="1533"/>
                </a:lnTo>
                <a:lnTo>
                  <a:pt x="13505" y="1485"/>
                </a:lnTo>
                <a:lnTo>
                  <a:pt x="13505" y="1387"/>
                </a:lnTo>
                <a:lnTo>
                  <a:pt x="16255" y="1387"/>
                </a:lnTo>
                <a:lnTo>
                  <a:pt x="16230" y="1996"/>
                </a:lnTo>
                <a:lnTo>
                  <a:pt x="16230" y="2604"/>
                </a:lnTo>
                <a:lnTo>
                  <a:pt x="16279" y="3821"/>
                </a:lnTo>
                <a:lnTo>
                  <a:pt x="15890" y="3748"/>
                </a:lnTo>
                <a:lnTo>
                  <a:pt x="15476" y="3723"/>
                </a:lnTo>
                <a:lnTo>
                  <a:pt x="15038" y="3699"/>
                </a:lnTo>
                <a:lnTo>
                  <a:pt x="14624" y="3723"/>
                </a:lnTo>
                <a:lnTo>
                  <a:pt x="13797" y="3796"/>
                </a:lnTo>
                <a:lnTo>
                  <a:pt x="12970" y="3796"/>
                </a:lnTo>
                <a:lnTo>
                  <a:pt x="12386" y="3772"/>
                </a:lnTo>
                <a:lnTo>
                  <a:pt x="11802" y="3772"/>
                </a:lnTo>
                <a:lnTo>
                  <a:pt x="10634" y="3796"/>
                </a:lnTo>
                <a:lnTo>
                  <a:pt x="9466" y="3821"/>
                </a:lnTo>
                <a:lnTo>
                  <a:pt x="8322" y="3845"/>
                </a:lnTo>
                <a:lnTo>
                  <a:pt x="7130" y="3821"/>
                </a:lnTo>
                <a:lnTo>
                  <a:pt x="5962" y="3772"/>
                </a:lnTo>
                <a:lnTo>
                  <a:pt x="4794" y="3723"/>
                </a:lnTo>
                <a:lnTo>
                  <a:pt x="3139" y="3723"/>
                </a:lnTo>
                <a:lnTo>
                  <a:pt x="2653" y="3772"/>
                </a:lnTo>
                <a:lnTo>
                  <a:pt x="2166" y="3796"/>
                </a:lnTo>
                <a:lnTo>
                  <a:pt x="1679" y="3796"/>
                </a:lnTo>
                <a:lnTo>
                  <a:pt x="1096" y="3772"/>
                </a:lnTo>
                <a:lnTo>
                  <a:pt x="804" y="3772"/>
                </a:lnTo>
                <a:lnTo>
                  <a:pt x="512" y="3821"/>
                </a:lnTo>
                <a:lnTo>
                  <a:pt x="585" y="3115"/>
                </a:lnTo>
                <a:lnTo>
                  <a:pt x="658" y="2409"/>
                </a:lnTo>
                <a:lnTo>
                  <a:pt x="682" y="2166"/>
                </a:lnTo>
                <a:lnTo>
                  <a:pt x="682" y="1874"/>
                </a:lnTo>
                <a:lnTo>
                  <a:pt x="658" y="1606"/>
                </a:lnTo>
                <a:lnTo>
                  <a:pt x="585" y="1339"/>
                </a:lnTo>
                <a:lnTo>
                  <a:pt x="585" y="1339"/>
                </a:lnTo>
                <a:lnTo>
                  <a:pt x="877" y="1363"/>
                </a:lnTo>
                <a:lnTo>
                  <a:pt x="1169" y="1387"/>
                </a:lnTo>
                <a:lnTo>
                  <a:pt x="2069" y="1387"/>
                </a:lnTo>
                <a:lnTo>
                  <a:pt x="2969" y="1363"/>
                </a:lnTo>
                <a:lnTo>
                  <a:pt x="2945" y="1412"/>
                </a:lnTo>
                <a:lnTo>
                  <a:pt x="2774" y="1509"/>
                </a:lnTo>
                <a:lnTo>
                  <a:pt x="2604" y="1631"/>
                </a:lnTo>
                <a:lnTo>
                  <a:pt x="2458" y="1801"/>
                </a:lnTo>
                <a:lnTo>
                  <a:pt x="2336" y="1971"/>
                </a:lnTo>
                <a:lnTo>
                  <a:pt x="2288" y="2117"/>
                </a:lnTo>
                <a:lnTo>
                  <a:pt x="2239" y="2263"/>
                </a:lnTo>
                <a:lnTo>
                  <a:pt x="2239" y="2434"/>
                </a:lnTo>
                <a:lnTo>
                  <a:pt x="2215" y="2580"/>
                </a:lnTo>
                <a:lnTo>
                  <a:pt x="2239" y="2750"/>
                </a:lnTo>
                <a:lnTo>
                  <a:pt x="2288" y="2896"/>
                </a:lnTo>
                <a:lnTo>
                  <a:pt x="2361" y="3042"/>
                </a:lnTo>
                <a:lnTo>
                  <a:pt x="2458" y="3164"/>
                </a:lnTo>
                <a:lnTo>
                  <a:pt x="2604" y="3310"/>
                </a:lnTo>
                <a:lnTo>
                  <a:pt x="2750" y="3383"/>
                </a:lnTo>
                <a:lnTo>
                  <a:pt x="2920" y="3456"/>
                </a:lnTo>
                <a:lnTo>
                  <a:pt x="3091" y="3480"/>
                </a:lnTo>
                <a:lnTo>
                  <a:pt x="3285" y="3480"/>
                </a:lnTo>
                <a:lnTo>
                  <a:pt x="3480" y="3456"/>
                </a:lnTo>
                <a:lnTo>
                  <a:pt x="3650" y="3407"/>
                </a:lnTo>
                <a:lnTo>
                  <a:pt x="3821" y="3334"/>
                </a:lnTo>
                <a:lnTo>
                  <a:pt x="3967" y="3237"/>
                </a:lnTo>
                <a:lnTo>
                  <a:pt x="4088" y="3139"/>
                </a:lnTo>
                <a:lnTo>
                  <a:pt x="4161" y="2993"/>
                </a:lnTo>
                <a:lnTo>
                  <a:pt x="4234" y="2847"/>
                </a:lnTo>
                <a:lnTo>
                  <a:pt x="4259" y="2701"/>
                </a:lnTo>
                <a:lnTo>
                  <a:pt x="4283" y="2531"/>
                </a:lnTo>
                <a:lnTo>
                  <a:pt x="4259" y="2385"/>
                </a:lnTo>
                <a:lnTo>
                  <a:pt x="4234" y="2215"/>
                </a:lnTo>
                <a:lnTo>
                  <a:pt x="4186" y="2093"/>
                </a:lnTo>
                <a:lnTo>
                  <a:pt x="4137" y="1947"/>
                </a:lnTo>
                <a:lnTo>
                  <a:pt x="4064" y="1825"/>
                </a:lnTo>
                <a:lnTo>
                  <a:pt x="3967" y="1704"/>
                </a:lnTo>
                <a:lnTo>
                  <a:pt x="3869" y="1582"/>
                </a:lnTo>
                <a:lnTo>
                  <a:pt x="3748" y="1509"/>
                </a:lnTo>
                <a:lnTo>
                  <a:pt x="3626" y="1436"/>
                </a:lnTo>
                <a:lnTo>
                  <a:pt x="3480" y="1412"/>
                </a:lnTo>
                <a:lnTo>
                  <a:pt x="3431" y="1412"/>
                </a:lnTo>
                <a:lnTo>
                  <a:pt x="3456" y="1363"/>
                </a:lnTo>
                <a:lnTo>
                  <a:pt x="4502" y="1339"/>
                </a:lnTo>
                <a:close/>
                <a:moveTo>
                  <a:pt x="11802" y="6011"/>
                </a:moveTo>
                <a:lnTo>
                  <a:pt x="11753" y="6132"/>
                </a:lnTo>
                <a:lnTo>
                  <a:pt x="11704" y="6254"/>
                </a:lnTo>
                <a:lnTo>
                  <a:pt x="11680" y="6522"/>
                </a:lnTo>
                <a:lnTo>
                  <a:pt x="11656" y="6789"/>
                </a:lnTo>
                <a:lnTo>
                  <a:pt x="11656" y="7057"/>
                </a:lnTo>
                <a:lnTo>
                  <a:pt x="11656" y="7446"/>
                </a:lnTo>
                <a:lnTo>
                  <a:pt x="11704" y="7860"/>
                </a:lnTo>
                <a:lnTo>
                  <a:pt x="9855" y="7860"/>
                </a:lnTo>
                <a:lnTo>
                  <a:pt x="9855" y="7836"/>
                </a:lnTo>
                <a:lnTo>
                  <a:pt x="9831" y="7325"/>
                </a:lnTo>
                <a:lnTo>
                  <a:pt x="9758" y="6814"/>
                </a:lnTo>
                <a:lnTo>
                  <a:pt x="9733" y="6619"/>
                </a:lnTo>
                <a:lnTo>
                  <a:pt x="9733" y="6449"/>
                </a:lnTo>
                <a:lnTo>
                  <a:pt x="9709" y="6084"/>
                </a:lnTo>
                <a:lnTo>
                  <a:pt x="10755" y="6059"/>
                </a:lnTo>
                <a:lnTo>
                  <a:pt x="11802" y="6011"/>
                </a:lnTo>
                <a:close/>
                <a:moveTo>
                  <a:pt x="13870" y="5962"/>
                </a:moveTo>
                <a:lnTo>
                  <a:pt x="14089" y="6011"/>
                </a:lnTo>
                <a:lnTo>
                  <a:pt x="14162" y="6059"/>
                </a:lnTo>
                <a:lnTo>
                  <a:pt x="14235" y="6108"/>
                </a:lnTo>
                <a:lnTo>
                  <a:pt x="14284" y="6157"/>
                </a:lnTo>
                <a:lnTo>
                  <a:pt x="14259" y="6473"/>
                </a:lnTo>
                <a:lnTo>
                  <a:pt x="14284" y="6765"/>
                </a:lnTo>
                <a:lnTo>
                  <a:pt x="14284" y="7081"/>
                </a:lnTo>
                <a:lnTo>
                  <a:pt x="14284" y="7398"/>
                </a:lnTo>
                <a:lnTo>
                  <a:pt x="14235" y="7884"/>
                </a:lnTo>
                <a:lnTo>
                  <a:pt x="12142" y="7860"/>
                </a:lnTo>
                <a:lnTo>
                  <a:pt x="12118" y="7568"/>
                </a:lnTo>
                <a:lnTo>
                  <a:pt x="12094" y="7179"/>
                </a:lnTo>
                <a:lnTo>
                  <a:pt x="12094" y="6789"/>
                </a:lnTo>
                <a:lnTo>
                  <a:pt x="12094" y="6376"/>
                </a:lnTo>
                <a:lnTo>
                  <a:pt x="12069" y="6181"/>
                </a:lnTo>
                <a:lnTo>
                  <a:pt x="12045" y="6011"/>
                </a:lnTo>
                <a:lnTo>
                  <a:pt x="12288" y="5986"/>
                </a:lnTo>
                <a:lnTo>
                  <a:pt x="12872" y="5962"/>
                </a:lnTo>
                <a:close/>
                <a:moveTo>
                  <a:pt x="7276" y="6011"/>
                </a:moveTo>
                <a:lnTo>
                  <a:pt x="9417" y="6059"/>
                </a:lnTo>
                <a:lnTo>
                  <a:pt x="9369" y="6181"/>
                </a:lnTo>
                <a:lnTo>
                  <a:pt x="9344" y="6351"/>
                </a:lnTo>
                <a:lnTo>
                  <a:pt x="9320" y="6497"/>
                </a:lnTo>
                <a:lnTo>
                  <a:pt x="9344" y="6668"/>
                </a:lnTo>
                <a:lnTo>
                  <a:pt x="9369" y="7008"/>
                </a:lnTo>
                <a:lnTo>
                  <a:pt x="9417" y="7276"/>
                </a:lnTo>
                <a:lnTo>
                  <a:pt x="9442" y="7884"/>
                </a:lnTo>
                <a:lnTo>
                  <a:pt x="8176" y="7909"/>
                </a:lnTo>
                <a:lnTo>
                  <a:pt x="7495" y="7957"/>
                </a:lnTo>
                <a:lnTo>
                  <a:pt x="7495" y="7446"/>
                </a:lnTo>
                <a:lnTo>
                  <a:pt x="7471" y="6960"/>
                </a:lnTo>
                <a:lnTo>
                  <a:pt x="7398" y="6473"/>
                </a:lnTo>
                <a:lnTo>
                  <a:pt x="7325" y="6254"/>
                </a:lnTo>
                <a:lnTo>
                  <a:pt x="7276" y="6011"/>
                </a:lnTo>
                <a:close/>
                <a:moveTo>
                  <a:pt x="6911" y="6011"/>
                </a:moveTo>
                <a:lnTo>
                  <a:pt x="6887" y="6205"/>
                </a:lnTo>
                <a:lnTo>
                  <a:pt x="6887" y="6424"/>
                </a:lnTo>
                <a:lnTo>
                  <a:pt x="6960" y="6838"/>
                </a:lnTo>
                <a:lnTo>
                  <a:pt x="6984" y="7130"/>
                </a:lnTo>
                <a:lnTo>
                  <a:pt x="7008" y="7398"/>
                </a:lnTo>
                <a:lnTo>
                  <a:pt x="7008" y="7982"/>
                </a:lnTo>
                <a:lnTo>
                  <a:pt x="6157" y="8030"/>
                </a:lnTo>
                <a:lnTo>
                  <a:pt x="5281" y="8079"/>
                </a:lnTo>
                <a:lnTo>
                  <a:pt x="5062" y="8079"/>
                </a:lnTo>
                <a:lnTo>
                  <a:pt x="5037" y="7203"/>
                </a:lnTo>
                <a:lnTo>
                  <a:pt x="5037" y="6303"/>
                </a:lnTo>
                <a:lnTo>
                  <a:pt x="5037" y="6205"/>
                </a:lnTo>
                <a:lnTo>
                  <a:pt x="5013" y="6035"/>
                </a:lnTo>
                <a:lnTo>
                  <a:pt x="5743" y="6011"/>
                </a:lnTo>
                <a:close/>
                <a:moveTo>
                  <a:pt x="2774" y="6011"/>
                </a:moveTo>
                <a:lnTo>
                  <a:pt x="3091" y="6035"/>
                </a:lnTo>
                <a:lnTo>
                  <a:pt x="3407" y="6059"/>
                </a:lnTo>
                <a:lnTo>
                  <a:pt x="3699" y="6059"/>
                </a:lnTo>
                <a:lnTo>
                  <a:pt x="4648" y="6035"/>
                </a:lnTo>
                <a:lnTo>
                  <a:pt x="4599" y="6303"/>
                </a:lnTo>
                <a:lnTo>
                  <a:pt x="4599" y="6522"/>
                </a:lnTo>
                <a:lnTo>
                  <a:pt x="4575" y="6911"/>
                </a:lnTo>
                <a:lnTo>
                  <a:pt x="4575" y="7300"/>
                </a:lnTo>
                <a:lnTo>
                  <a:pt x="4599" y="8103"/>
                </a:lnTo>
                <a:lnTo>
                  <a:pt x="3869" y="8079"/>
                </a:lnTo>
                <a:lnTo>
                  <a:pt x="3529" y="8055"/>
                </a:lnTo>
                <a:lnTo>
                  <a:pt x="3188" y="8006"/>
                </a:lnTo>
                <a:lnTo>
                  <a:pt x="2701" y="8006"/>
                </a:lnTo>
                <a:lnTo>
                  <a:pt x="2531" y="8030"/>
                </a:lnTo>
                <a:lnTo>
                  <a:pt x="2482" y="7519"/>
                </a:lnTo>
                <a:lnTo>
                  <a:pt x="2434" y="7008"/>
                </a:lnTo>
                <a:lnTo>
                  <a:pt x="2409" y="6741"/>
                </a:lnTo>
                <a:lnTo>
                  <a:pt x="2409" y="6497"/>
                </a:lnTo>
                <a:lnTo>
                  <a:pt x="2434" y="6254"/>
                </a:lnTo>
                <a:lnTo>
                  <a:pt x="2482" y="6011"/>
                </a:lnTo>
                <a:close/>
                <a:moveTo>
                  <a:pt x="10220" y="8639"/>
                </a:moveTo>
                <a:lnTo>
                  <a:pt x="10147" y="8663"/>
                </a:lnTo>
                <a:lnTo>
                  <a:pt x="10098" y="8736"/>
                </a:lnTo>
                <a:lnTo>
                  <a:pt x="10098" y="8809"/>
                </a:lnTo>
                <a:lnTo>
                  <a:pt x="10123" y="8882"/>
                </a:lnTo>
                <a:lnTo>
                  <a:pt x="10196" y="9052"/>
                </a:lnTo>
                <a:lnTo>
                  <a:pt x="10317" y="9198"/>
                </a:lnTo>
                <a:lnTo>
                  <a:pt x="10439" y="9320"/>
                </a:lnTo>
                <a:lnTo>
                  <a:pt x="10366" y="9393"/>
                </a:lnTo>
                <a:lnTo>
                  <a:pt x="10317" y="9490"/>
                </a:lnTo>
                <a:lnTo>
                  <a:pt x="10269" y="9563"/>
                </a:lnTo>
                <a:lnTo>
                  <a:pt x="10269" y="9660"/>
                </a:lnTo>
                <a:lnTo>
                  <a:pt x="10293" y="9733"/>
                </a:lnTo>
                <a:lnTo>
                  <a:pt x="10317" y="9758"/>
                </a:lnTo>
                <a:lnTo>
                  <a:pt x="10342" y="9758"/>
                </a:lnTo>
                <a:lnTo>
                  <a:pt x="10439" y="9733"/>
                </a:lnTo>
                <a:lnTo>
                  <a:pt x="10536" y="9709"/>
                </a:lnTo>
                <a:lnTo>
                  <a:pt x="10707" y="9587"/>
                </a:lnTo>
                <a:lnTo>
                  <a:pt x="10780" y="9660"/>
                </a:lnTo>
                <a:lnTo>
                  <a:pt x="10877" y="9733"/>
                </a:lnTo>
                <a:lnTo>
                  <a:pt x="10999" y="9782"/>
                </a:lnTo>
                <a:lnTo>
                  <a:pt x="11096" y="9806"/>
                </a:lnTo>
                <a:lnTo>
                  <a:pt x="11145" y="9782"/>
                </a:lnTo>
                <a:lnTo>
                  <a:pt x="11193" y="9782"/>
                </a:lnTo>
                <a:lnTo>
                  <a:pt x="11266" y="9685"/>
                </a:lnTo>
                <a:lnTo>
                  <a:pt x="11291" y="9636"/>
                </a:lnTo>
                <a:lnTo>
                  <a:pt x="11315" y="9587"/>
                </a:lnTo>
                <a:lnTo>
                  <a:pt x="11291" y="9539"/>
                </a:lnTo>
                <a:lnTo>
                  <a:pt x="11266" y="9490"/>
                </a:lnTo>
                <a:lnTo>
                  <a:pt x="11218" y="9417"/>
                </a:lnTo>
                <a:lnTo>
                  <a:pt x="11169" y="9393"/>
                </a:lnTo>
                <a:lnTo>
                  <a:pt x="11047" y="9295"/>
                </a:lnTo>
                <a:lnTo>
                  <a:pt x="11266" y="9150"/>
                </a:lnTo>
                <a:lnTo>
                  <a:pt x="11485" y="9028"/>
                </a:lnTo>
                <a:lnTo>
                  <a:pt x="11558" y="8979"/>
                </a:lnTo>
                <a:lnTo>
                  <a:pt x="11607" y="8906"/>
                </a:lnTo>
                <a:lnTo>
                  <a:pt x="11631" y="8833"/>
                </a:lnTo>
                <a:lnTo>
                  <a:pt x="11607" y="8760"/>
                </a:lnTo>
                <a:lnTo>
                  <a:pt x="11558" y="8712"/>
                </a:lnTo>
                <a:lnTo>
                  <a:pt x="11510" y="8663"/>
                </a:lnTo>
                <a:lnTo>
                  <a:pt x="11437" y="8639"/>
                </a:lnTo>
                <a:lnTo>
                  <a:pt x="11339" y="8663"/>
                </a:lnTo>
                <a:lnTo>
                  <a:pt x="11193" y="8736"/>
                </a:lnTo>
                <a:lnTo>
                  <a:pt x="11047" y="8833"/>
                </a:lnTo>
                <a:lnTo>
                  <a:pt x="10780" y="9028"/>
                </a:lnTo>
                <a:lnTo>
                  <a:pt x="10512" y="8785"/>
                </a:lnTo>
                <a:lnTo>
                  <a:pt x="10366" y="8687"/>
                </a:lnTo>
                <a:lnTo>
                  <a:pt x="10293" y="8639"/>
                </a:lnTo>
                <a:close/>
                <a:moveTo>
                  <a:pt x="12191" y="8322"/>
                </a:moveTo>
                <a:lnTo>
                  <a:pt x="14211" y="8347"/>
                </a:lnTo>
                <a:lnTo>
                  <a:pt x="14186" y="9028"/>
                </a:lnTo>
                <a:lnTo>
                  <a:pt x="14186" y="9368"/>
                </a:lnTo>
                <a:lnTo>
                  <a:pt x="14211" y="9709"/>
                </a:lnTo>
                <a:lnTo>
                  <a:pt x="14235" y="10171"/>
                </a:lnTo>
                <a:lnTo>
                  <a:pt x="13992" y="10147"/>
                </a:lnTo>
                <a:lnTo>
                  <a:pt x="13724" y="10147"/>
                </a:lnTo>
                <a:lnTo>
                  <a:pt x="13213" y="10171"/>
                </a:lnTo>
                <a:lnTo>
                  <a:pt x="12191" y="10196"/>
                </a:lnTo>
                <a:lnTo>
                  <a:pt x="12191" y="10196"/>
                </a:lnTo>
                <a:lnTo>
                  <a:pt x="12240" y="9247"/>
                </a:lnTo>
                <a:lnTo>
                  <a:pt x="12215" y="8785"/>
                </a:lnTo>
                <a:lnTo>
                  <a:pt x="12191" y="8322"/>
                </a:lnTo>
                <a:close/>
                <a:moveTo>
                  <a:pt x="7008" y="8420"/>
                </a:moveTo>
                <a:lnTo>
                  <a:pt x="7033" y="9320"/>
                </a:lnTo>
                <a:lnTo>
                  <a:pt x="7033" y="9782"/>
                </a:lnTo>
                <a:lnTo>
                  <a:pt x="7033" y="10220"/>
                </a:lnTo>
                <a:lnTo>
                  <a:pt x="5110" y="10220"/>
                </a:lnTo>
                <a:lnTo>
                  <a:pt x="5110" y="9368"/>
                </a:lnTo>
                <a:lnTo>
                  <a:pt x="5086" y="8541"/>
                </a:lnTo>
                <a:lnTo>
                  <a:pt x="6059" y="8493"/>
                </a:lnTo>
                <a:lnTo>
                  <a:pt x="7008" y="8420"/>
                </a:lnTo>
                <a:close/>
                <a:moveTo>
                  <a:pt x="9490" y="8322"/>
                </a:moveTo>
                <a:lnTo>
                  <a:pt x="9539" y="9052"/>
                </a:lnTo>
                <a:lnTo>
                  <a:pt x="9539" y="9417"/>
                </a:lnTo>
                <a:lnTo>
                  <a:pt x="9514" y="9782"/>
                </a:lnTo>
                <a:lnTo>
                  <a:pt x="9466" y="10220"/>
                </a:lnTo>
                <a:lnTo>
                  <a:pt x="7519" y="10220"/>
                </a:lnTo>
                <a:lnTo>
                  <a:pt x="7544" y="9782"/>
                </a:lnTo>
                <a:lnTo>
                  <a:pt x="7519" y="9320"/>
                </a:lnTo>
                <a:lnTo>
                  <a:pt x="7495" y="8420"/>
                </a:lnTo>
                <a:lnTo>
                  <a:pt x="7495" y="8395"/>
                </a:lnTo>
                <a:lnTo>
                  <a:pt x="7982" y="8371"/>
                </a:lnTo>
                <a:lnTo>
                  <a:pt x="9490" y="8322"/>
                </a:lnTo>
                <a:close/>
                <a:moveTo>
                  <a:pt x="11753" y="8322"/>
                </a:moveTo>
                <a:lnTo>
                  <a:pt x="11802" y="8906"/>
                </a:lnTo>
                <a:lnTo>
                  <a:pt x="11802" y="9563"/>
                </a:lnTo>
                <a:lnTo>
                  <a:pt x="11753" y="10196"/>
                </a:lnTo>
                <a:lnTo>
                  <a:pt x="11680" y="10196"/>
                </a:lnTo>
                <a:lnTo>
                  <a:pt x="9879" y="10220"/>
                </a:lnTo>
                <a:lnTo>
                  <a:pt x="9928" y="9879"/>
                </a:lnTo>
                <a:lnTo>
                  <a:pt x="9952" y="9490"/>
                </a:lnTo>
                <a:lnTo>
                  <a:pt x="9952" y="9101"/>
                </a:lnTo>
                <a:lnTo>
                  <a:pt x="9928" y="8712"/>
                </a:lnTo>
                <a:lnTo>
                  <a:pt x="9904" y="8322"/>
                </a:lnTo>
                <a:close/>
                <a:moveTo>
                  <a:pt x="2555" y="8298"/>
                </a:moveTo>
                <a:lnTo>
                  <a:pt x="2750" y="8371"/>
                </a:lnTo>
                <a:lnTo>
                  <a:pt x="2945" y="8420"/>
                </a:lnTo>
                <a:lnTo>
                  <a:pt x="3334" y="8468"/>
                </a:lnTo>
                <a:lnTo>
                  <a:pt x="3650" y="8517"/>
                </a:lnTo>
                <a:lnTo>
                  <a:pt x="3991" y="8517"/>
                </a:lnTo>
                <a:lnTo>
                  <a:pt x="4624" y="8541"/>
                </a:lnTo>
                <a:lnTo>
                  <a:pt x="4648" y="9368"/>
                </a:lnTo>
                <a:lnTo>
                  <a:pt x="4648" y="10220"/>
                </a:lnTo>
                <a:lnTo>
                  <a:pt x="3285" y="10220"/>
                </a:lnTo>
                <a:lnTo>
                  <a:pt x="2920" y="10244"/>
                </a:lnTo>
                <a:lnTo>
                  <a:pt x="2555" y="10293"/>
                </a:lnTo>
                <a:lnTo>
                  <a:pt x="2580" y="9393"/>
                </a:lnTo>
                <a:lnTo>
                  <a:pt x="2580" y="8931"/>
                </a:lnTo>
                <a:lnTo>
                  <a:pt x="2580" y="8468"/>
                </a:lnTo>
                <a:lnTo>
                  <a:pt x="2555" y="8298"/>
                </a:lnTo>
                <a:close/>
                <a:moveTo>
                  <a:pt x="14259" y="10658"/>
                </a:moveTo>
                <a:lnTo>
                  <a:pt x="14259" y="11023"/>
                </a:lnTo>
                <a:lnTo>
                  <a:pt x="14235" y="11364"/>
                </a:lnTo>
                <a:lnTo>
                  <a:pt x="14186" y="11972"/>
                </a:lnTo>
                <a:lnTo>
                  <a:pt x="14162" y="12288"/>
                </a:lnTo>
                <a:lnTo>
                  <a:pt x="14162" y="12434"/>
                </a:lnTo>
                <a:lnTo>
                  <a:pt x="14186" y="12579"/>
                </a:lnTo>
                <a:lnTo>
                  <a:pt x="14186" y="12579"/>
                </a:lnTo>
                <a:lnTo>
                  <a:pt x="13773" y="12556"/>
                </a:lnTo>
                <a:lnTo>
                  <a:pt x="13018" y="12532"/>
                </a:lnTo>
                <a:lnTo>
                  <a:pt x="12142" y="12556"/>
                </a:lnTo>
                <a:lnTo>
                  <a:pt x="12167" y="12167"/>
                </a:lnTo>
                <a:lnTo>
                  <a:pt x="12167" y="11777"/>
                </a:lnTo>
                <a:lnTo>
                  <a:pt x="12142" y="11412"/>
                </a:lnTo>
                <a:lnTo>
                  <a:pt x="12142" y="11023"/>
                </a:lnTo>
                <a:lnTo>
                  <a:pt x="12167" y="10731"/>
                </a:lnTo>
                <a:lnTo>
                  <a:pt x="13213" y="10707"/>
                </a:lnTo>
                <a:lnTo>
                  <a:pt x="14259" y="10658"/>
                </a:lnTo>
                <a:close/>
                <a:moveTo>
                  <a:pt x="11729" y="10731"/>
                </a:moveTo>
                <a:lnTo>
                  <a:pt x="11704" y="10828"/>
                </a:lnTo>
                <a:lnTo>
                  <a:pt x="11704" y="11266"/>
                </a:lnTo>
                <a:lnTo>
                  <a:pt x="11704" y="11704"/>
                </a:lnTo>
                <a:lnTo>
                  <a:pt x="11704" y="12142"/>
                </a:lnTo>
                <a:lnTo>
                  <a:pt x="11680" y="12580"/>
                </a:lnTo>
                <a:lnTo>
                  <a:pt x="11510" y="12580"/>
                </a:lnTo>
                <a:lnTo>
                  <a:pt x="9733" y="12653"/>
                </a:lnTo>
                <a:lnTo>
                  <a:pt x="9758" y="12556"/>
                </a:lnTo>
                <a:lnTo>
                  <a:pt x="9733" y="12459"/>
                </a:lnTo>
                <a:lnTo>
                  <a:pt x="9709" y="12240"/>
                </a:lnTo>
                <a:lnTo>
                  <a:pt x="9709" y="11850"/>
                </a:lnTo>
                <a:lnTo>
                  <a:pt x="9733" y="11461"/>
                </a:lnTo>
                <a:lnTo>
                  <a:pt x="9806" y="10755"/>
                </a:lnTo>
                <a:lnTo>
                  <a:pt x="11729" y="10731"/>
                </a:lnTo>
                <a:close/>
                <a:moveTo>
                  <a:pt x="2555" y="10609"/>
                </a:moveTo>
                <a:lnTo>
                  <a:pt x="2872" y="10658"/>
                </a:lnTo>
                <a:lnTo>
                  <a:pt x="3188" y="10707"/>
                </a:lnTo>
                <a:lnTo>
                  <a:pt x="3845" y="10707"/>
                </a:lnTo>
                <a:lnTo>
                  <a:pt x="4624" y="10731"/>
                </a:lnTo>
                <a:lnTo>
                  <a:pt x="4599" y="11680"/>
                </a:lnTo>
                <a:lnTo>
                  <a:pt x="4575" y="12653"/>
                </a:lnTo>
                <a:lnTo>
                  <a:pt x="4064" y="12629"/>
                </a:lnTo>
                <a:lnTo>
                  <a:pt x="3553" y="12629"/>
                </a:lnTo>
                <a:lnTo>
                  <a:pt x="3042" y="12653"/>
                </a:lnTo>
                <a:lnTo>
                  <a:pt x="2555" y="12702"/>
                </a:lnTo>
                <a:lnTo>
                  <a:pt x="2555" y="11680"/>
                </a:lnTo>
                <a:lnTo>
                  <a:pt x="2531" y="10634"/>
                </a:lnTo>
                <a:lnTo>
                  <a:pt x="2555" y="10609"/>
                </a:lnTo>
                <a:close/>
                <a:moveTo>
                  <a:pt x="5378" y="10731"/>
                </a:moveTo>
                <a:lnTo>
                  <a:pt x="6984" y="10755"/>
                </a:lnTo>
                <a:lnTo>
                  <a:pt x="6887" y="12045"/>
                </a:lnTo>
                <a:lnTo>
                  <a:pt x="6862" y="12386"/>
                </a:lnTo>
                <a:lnTo>
                  <a:pt x="6887" y="12556"/>
                </a:lnTo>
                <a:lnTo>
                  <a:pt x="6911" y="12653"/>
                </a:lnTo>
                <a:lnTo>
                  <a:pt x="6960" y="12702"/>
                </a:lnTo>
                <a:lnTo>
                  <a:pt x="6035" y="12702"/>
                </a:lnTo>
                <a:lnTo>
                  <a:pt x="5110" y="12678"/>
                </a:lnTo>
                <a:lnTo>
                  <a:pt x="5062" y="12678"/>
                </a:lnTo>
                <a:lnTo>
                  <a:pt x="5062" y="12653"/>
                </a:lnTo>
                <a:lnTo>
                  <a:pt x="5062" y="11704"/>
                </a:lnTo>
                <a:lnTo>
                  <a:pt x="5110" y="10731"/>
                </a:lnTo>
                <a:close/>
                <a:moveTo>
                  <a:pt x="9393" y="10755"/>
                </a:moveTo>
                <a:lnTo>
                  <a:pt x="9296" y="11583"/>
                </a:lnTo>
                <a:lnTo>
                  <a:pt x="9271" y="11826"/>
                </a:lnTo>
                <a:lnTo>
                  <a:pt x="9247" y="12118"/>
                </a:lnTo>
                <a:lnTo>
                  <a:pt x="9271" y="12288"/>
                </a:lnTo>
                <a:lnTo>
                  <a:pt x="9271" y="12434"/>
                </a:lnTo>
                <a:lnTo>
                  <a:pt x="9320" y="12556"/>
                </a:lnTo>
                <a:lnTo>
                  <a:pt x="9369" y="12678"/>
                </a:lnTo>
                <a:lnTo>
                  <a:pt x="8225" y="12702"/>
                </a:lnTo>
                <a:lnTo>
                  <a:pt x="7325" y="12702"/>
                </a:lnTo>
                <a:lnTo>
                  <a:pt x="7349" y="12678"/>
                </a:lnTo>
                <a:lnTo>
                  <a:pt x="7373" y="12264"/>
                </a:lnTo>
                <a:lnTo>
                  <a:pt x="7398" y="11777"/>
                </a:lnTo>
                <a:lnTo>
                  <a:pt x="7471" y="10755"/>
                </a:lnTo>
                <a:close/>
                <a:moveTo>
                  <a:pt x="13578" y="5451"/>
                </a:moveTo>
                <a:lnTo>
                  <a:pt x="13335" y="5475"/>
                </a:lnTo>
                <a:lnTo>
                  <a:pt x="12945" y="5500"/>
                </a:lnTo>
                <a:lnTo>
                  <a:pt x="11607" y="5573"/>
                </a:lnTo>
                <a:lnTo>
                  <a:pt x="10950" y="5621"/>
                </a:lnTo>
                <a:lnTo>
                  <a:pt x="10293" y="5646"/>
                </a:lnTo>
                <a:lnTo>
                  <a:pt x="9150" y="5621"/>
                </a:lnTo>
                <a:lnTo>
                  <a:pt x="8006" y="5621"/>
                </a:lnTo>
                <a:lnTo>
                  <a:pt x="6887" y="5597"/>
                </a:lnTo>
                <a:lnTo>
                  <a:pt x="5743" y="5597"/>
                </a:lnTo>
                <a:lnTo>
                  <a:pt x="4624" y="5621"/>
                </a:lnTo>
                <a:lnTo>
                  <a:pt x="3504" y="5646"/>
                </a:lnTo>
                <a:lnTo>
                  <a:pt x="3188" y="5646"/>
                </a:lnTo>
                <a:lnTo>
                  <a:pt x="2872" y="5621"/>
                </a:lnTo>
                <a:lnTo>
                  <a:pt x="2531" y="5621"/>
                </a:lnTo>
                <a:lnTo>
                  <a:pt x="2385" y="5670"/>
                </a:lnTo>
                <a:lnTo>
                  <a:pt x="2239" y="5719"/>
                </a:lnTo>
                <a:lnTo>
                  <a:pt x="2190" y="5792"/>
                </a:lnTo>
                <a:lnTo>
                  <a:pt x="2166" y="5865"/>
                </a:lnTo>
                <a:lnTo>
                  <a:pt x="2190" y="5938"/>
                </a:lnTo>
                <a:lnTo>
                  <a:pt x="2239" y="5986"/>
                </a:lnTo>
                <a:lnTo>
                  <a:pt x="2166" y="6108"/>
                </a:lnTo>
                <a:lnTo>
                  <a:pt x="2117" y="6254"/>
                </a:lnTo>
                <a:lnTo>
                  <a:pt x="2093" y="6522"/>
                </a:lnTo>
                <a:lnTo>
                  <a:pt x="2069" y="6935"/>
                </a:lnTo>
                <a:lnTo>
                  <a:pt x="2069" y="7325"/>
                </a:lnTo>
                <a:lnTo>
                  <a:pt x="2117" y="8128"/>
                </a:lnTo>
                <a:lnTo>
                  <a:pt x="2166" y="8736"/>
                </a:lnTo>
                <a:lnTo>
                  <a:pt x="2166" y="9344"/>
                </a:lnTo>
                <a:lnTo>
                  <a:pt x="2142" y="10561"/>
                </a:lnTo>
                <a:lnTo>
                  <a:pt x="2117" y="11753"/>
                </a:lnTo>
                <a:lnTo>
                  <a:pt x="2093" y="12361"/>
                </a:lnTo>
                <a:lnTo>
                  <a:pt x="2117" y="12970"/>
                </a:lnTo>
                <a:lnTo>
                  <a:pt x="2117" y="13043"/>
                </a:lnTo>
                <a:lnTo>
                  <a:pt x="2166" y="13116"/>
                </a:lnTo>
                <a:lnTo>
                  <a:pt x="2215" y="13164"/>
                </a:lnTo>
                <a:lnTo>
                  <a:pt x="2288" y="13189"/>
                </a:lnTo>
                <a:lnTo>
                  <a:pt x="2361" y="13189"/>
                </a:lnTo>
                <a:lnTo>
                  <a:pt x="2434" y="13164"/>
                </a:lnTo>
                <a:lnTo>
                  <a:pt x="2482" y="13116"/>
                </a:lnTo>
                <a:lnTo>
                  <a:pt x="2531" y="13067"/>
                </a:lnTo>
                <a:lnTo>
                  <a:pt x="3821" y="13067"/>
                </a:lnTo>
                <a:lnTo>
                  <a:pt x="4453" y="13091"/>
                </a:lnTo>
                <a:lnTo>
                  <a:pt x="5110" y="13091"/>
                </a:lnTo>
                <a:lnTo>
                  <a:pt x="6668" y="13140"/>
                </a:lnTo>
                <a:lnTo>
                  <a:pt x="8225" y="13140"/>
                </a:lnTo>
                <a:lnTo>
                  <a:pt x="9758" y="13116"/>
                </a:lnTo>
                <a:lnTo>
                  <a:pt x="11315" y="13067"/>
                </a:lnTo>
                <a:lnTo>
                  <a:pt x="12118" y="13043"/>
                </a:lnTo>
                <a:lnTo>
                  <a:pt x="12921" y="13091"/>
                </a:lnTo>
                <a:lnTo>
                  <a:pt x="14600" y="13091"/>
                </a:lnTo>
                <a:lnTo>
                  <a:pt x="14649" y="13043"/>
                </a:lnTo>
                <a:lnTo>
                  <a:pt x="14722" y="13018"/>
                </a:lnTo>
                <a:lnTo>
                  <a:pt x="14746" y="12970"/>
                </a:lnTo>
                <a:lnTo>
                  <a:pt x="14795" y="12897"/>
                </a:lnTo>
                <a:lnTo>
                  <a:pt x="14795" y="12824"/>
                </a:lnTo>
                <a:lnTo>
                  <a:pt x="14795" y="12775"/>
                </a:lnTo>
                <a:lnTo>
                  <a:pt x="14746" y="12702"/>
                </a:lnTo>
                <a:lnTo>
                  <a:pt x="14746" y="12678"/>
                </a:lnTo>
                <a:lnTo>
                  <a:pt x="14673" y="12605"/>
                </a:lnTo>
                <a:lnTo>
                  <a:pt x="14697" y="12507"/>
                </a:lnTo>
                <a:lnTo>
                  <a:pt x="14770" y="11753"/>
                </a:lnTo>
                <a:lnTo>
                  <a:pt x="14795" y="11023"/>
                </a:lnTo>
                <a:lnTo>
                  <a:pt x="14770" y="10269"/>
                </a:lnTo>
                <a:lnTo>
                  <a:pt x="14722" y="9514"/>
                </a:lnTo>
                <a:lnTo>
                  <a:pt x="14697" y="8979"/>
                </a:lnTo>
                <a:lnTo>
                  <a:pt x="14722" y="8468"/>
                </a:lnTo>
                <a:lnTo>
                  <a:pt x="14770" y="7398"/>
                </a:lnTo>
                <a:lnTo>
                  <a:pt x="14795" y="7033"/>
                </a:lnTo>
                <a:lnTo>
                  <a:pt x="14770" y="6668"/>
                </a:lnTo>
                <a:lnTo>
                  <a:pt x="14722" y="6327"/>
                </a:lnTo>
                <a:lnTo>
                  <a:pt x="14624" y="5986"/>
                </a:lnTo>
                <a:lnTo>
                  <a:pt x="14624" y="5889"/>
                </a:lnTo>
                <a:lnTo>
                  <a:pt x="14600" y="5816"/>
                </a:lnTo>
                <a:lnTo>
                  <a:pt x="14551" y="5719"/>
                </a:lnTo>
                <a:lnTo>
                  <a:pt x="14478" y="5670"/>
                </a:lnTo>
                <a:lnTo>
                  <a:pt x="14381" y="5597"/>
                </a:lnTo>
                <a:lnTo>
                  <a:pt x="14284" y="5548"/>
                </a:lnTo>
                <a:lnTo>
                  <a:pt x="14065" y="5500"/>
                </a:lnTo>
                <a:lnTo>
                  <a:pt x="13846" y="5475"/>
                </a:lnTo>
                <a:lnTo>
                  <a:pt x="13578" y="5451"/>
                </a:lnTo>
                <a:close/>
                <a:moveTo>
                  <a:pt x="3796" y="4137"/>
                </a:moveTo>
                <a:lnTo>
                  <a:pt x="4916" y="4161"/>
                </a:lnTo>
                <a:lnTo>
                  <a:pt x="6059" y="4186"/>
                </a:lnTo>
                <a:lnTo>
                  <a:pt x="7179" y="4234"/>
                </a:lnTo>
                <a:lnTo>
                  <a:pt x="8322" y="4283"/>
                </a:lnTo>
                <a:lnTo>
                  <a:pt x="9393" y="4259"/>
                </a:lnTo>
                <a:lnTo>
                  <a:pt x="10463" y="4234"/>
                </a:lnTo>
                <a:lnTo>
                  <a:pt x="11534" y="4210"/>
                </a:lnTo>
                <a:lnTo>
                  <a:pt x="12605" y="4234"/>
                </a:lnTo>
                <a:lnTo>
                  <a:pt x="13529" y="4259"/>
                </a:lnTo>
                <a:lnTo>
                  <a:pt x="13992" y="4234"/>
                </a:lnTo>
                <a:lnTo>
                  <a:pt x="14478" y="4210"/>
                </a:lnTo>
                <a:lnTo>
                  <a:pt x="14916" y="4186"/>
                </a:lnTo>
                <a:lnTo>
                  <a:pt x="15379" y="4186"/>
                </a:lnTo>
                <a:lnTo>
                  <a:pt x="15817" y="4210"/>
                </a:lnTo>
                <a:lnTo>
                  <a:pt x="16060" y="4234"/>
                </a:lnTo>
                <a:lnTo>
                  <a:pt x="16279" y="4283"/>
                </a:lnTo>
                <a:lnTo>
                  <a:pt x="16303" y="4283"/>
                </a:lnTo>
                <a:lnTo>
                  <a:pt x="16303" y="4697"/>
                </a:lnTo>
                <a:lnTo>
                  <a:pt x="16279" y="5086"/>
                </a:lnTo>
                <a:lnTo>
                  <a:pt x="16230" y="6084"/>
                </a:lnTo>
                <a:lnTo>
                  <a:pt x="16206" y="7081"/>
                </a:lnTo>
                <a:lnTo>
                  <a:pt x="16182" y="9077"/>
                </a:lnTo>
                <a:lnTo>
                  <a:pt x="16157" y="10050"/>
                </a:lnTo>
                <a:lnTo>
                  <a:pt x="16133" y="10999"/>
                </a:lnTo>
                <a:lnTo>
                  <a:pt x="16157" y="11534"/>
                </a:lnTo>
                <a:lnTo>
                  <a:pt x="16206" y="12045"/>
                </a:lnTo>
                <a:lnTo>
                  <a:pt x="16279" y="12556"/>
                </a:lnTo>
                <a:lnTo>
                  <a:pt x="16328" y="13067"/>
                </a:lnTo>
                <a:lnTo>
                  <a:pt x="16328" y="13627"/>
                </a:lnTo>
                <a:lnTo>
                  <a:pt x="16303" y="14186"/>
                </a:lnTo>
                <a:lnTo>
                  <a:pt x="15281" y="14284"/>
                </a:lnTo>
                <a:lnTo>
                  <a:pt x="14259" y="14332"/>
                </a:lnTo>
                <a:lnTo>
                  <a:pt x="13213" y="14357"/>
                </a:lnTo>
                <a:lnTo>
                  <a:pt x="12191" y="14381"/>
                </a:lnTo>
                <a:lnTo>
                  <a:pt x="11096" y="14405"/>
                </a:lnTo>
                <a:lnTo>
                  <a:pt x="10025" y="14430"/>
                </a:lnTo>
                <a:lnTo>
                  <a:pt x="7860" y="14527"/>
                </a:lnTo>
                <a:lnTo>
                  <a:pt x="6789" y="14551"/>
                </a:lnTo>
                <a:lnTo>
                  <a:pt x="5719" y="14551"/>
                </a:lnTo>
                <a:lnTo>
                  <a:pt x="3602" y="14478"/>
                </a:lnTo>
                <a:lnTo>
                  <a:pt x="2604" y="14478"/>
                </a:lnTo>
                <a:lnTo>
                  <a:pt x="1606" y="14503"/>
                </a:lnTo>
                <a:lnTo>
                  <a:pt x="1047" y="14478"/>
                </a:lnTo>
                <a:lnTo>
                  <a:pt x="779" y="14478"/>
                </a:lnTo>
                <a:lnTo>
                  <a:pt x="633" y="14503"/>
                </a:lnTo>
                <a:lnTo>
                  <a:pt x="512" y="14527"/>
                </a:lnTo>
                <a:lnTo>
                  <a:pt x="463" y="13700"/>
                </a:lnTo>
                <a:lnTo>
                  <a:pt x="439" y="12848"/>
                </a:lnTo>
                <a:lnTo>
                  <a:pt x="439" y="11169"/>
                </a:lnTo>
                <a:lnTo>
                  <a:pt x="463" y="9466"/>
                </a:lnTo>
                <a:lnTo>
                  <a:pt x="487" y="7787"/>
                </a:lnTo>
                <a:lnTo>
                  <a:pt x="487" y="6887"/>
                </a:lnTo>
                <a:lnTo>
                  <a:pt x="463" y="5986"/>
                </a:lnTo>
                <a:lnTo>
                  <a:pt x="439" y="5086"/>
                </a:lnTo>
                <a:lnTo>
                  <a:pt x="463" y="4648"/>
                </a:lnTo>
                <a:lnTo>
                  <a:pt x="463" y="4186"/>
                </a:lnTo>
                <a:lnTo>
                  <a:pt x="804" y="4161"/>
                </a:lnTo>
                <a:lnTo>
                  <a:pt x="1144" y="4186"/>
                </a:lnTo>
                <a:lnTo>
                  <a:pt x="1801" y="4210"/>
                </a:lnTo>
                <a:lnTo>
                  <a:pt x="2288" y="4210"/>
                </a:lnTo>
                <a:lnTo>
                  <a:pt x="2799" y="4186"/>
                </a:lnTo>
                <a:lnTo>
                  <a:pt x="3285" y="4161"/>
                </a:lnTo>
                <a:lnTo>
                  <a:pt x="3796" y="4137"/>
                </a:lnTo>
                <a:close/>
                <a:moveTo>
                  <a:pt x="15671" y="14770"/>
                </a:moveTo>
                <a:lnTo>
                  <a:pt x="15500" y="14965"/>
                </a:lnTo>
                <a:lnTo>
                  <a:pt x="15403" y="15062"/>
                </a:lnTo>
                <a:lnTo>
                  <a:pt x="15354" y="15184"/>
                </a:lnTo>
                <a:lnTo>
                  <a:pt x="15087" y="15184"/>
                </a:lnTo>
                <a:lnTo>
                  <a:pt x="15184" y="14989"/>
                </a:lnTo>
                <a:lnTo>
                  <a:pt x="15208" y="14892"/>
                </a:lnTo>
                <a:lnTo>
                  <a:pt x="15233" y="14770"/>
                </a:lnTo>
                <a:close/>
                <a:moveTo>
                  <a:pt x="15038" y="14795"/>
                </a:moveTo>
                <a:lnTo>
                  <a:pt x="14965" y="14868"/>
                </a:lnTo>
                <a:lnTo>
                  <a:pt x="14868" y="15014"/>
                </a:lnTo>
                <a:lnTo>
                  <a:pt x="14770" y="15184"/>
                </a:lnTo>
                <a:lnTo>
                  <a:pt x="14405" y="15208"/>
                </a:lnTo>
                <a:lnTo>
                  <a:pt x="14527" y="15014"/>
                </a:lnTo>
                <a:lnTo>
                  <a:pt x="14649" y="14795"/>
                </a:lnTo>
                <a:close/>
                <a:moveTo>
                  <a:pt x="10877" y="14843"/>
                </a:moveTo>
                <a:lnTo>
                  <a:pt x="10755" y="15014"/>
                </a:lnTo>
                <a:lnTo>
                  <a:pt x="10634" y="15233"/>
                </a:lnTo>
                <a:lnTo>
                  <a:pt x="10220" y="15233"/>
                </a:lnTo>
                <a:lnTo>
                  <a:pt x="10293" y="15038"/>
                </a:lnTo>
                <a:lnTo>
                  <a:pt x="10342" y="14868"/>
                </a:lnTo>
                <a:lnTo>
                  <a:pt x="10877" y="14843"/>
                </a:lnTo>
                <a:close/>
                <a:moveTo>
                  <a:pt x="11753" y="14819"/>
                </a:moveTo>
                <a:lnTo>
                  <a:pt x="11729" y="14868"/>
                </a:lnTo>
                <a:lnTo>
                  <a:pt x="11607" y="15038"/>
                </a:lnTo>
                <a:lnTo>
                  <a:pt x="11485" y="15233"/>
                </a:lnTo>
                <a:lnTo>
                  <a:pt x="11072" y="15233"/>
                </a:lnTo>
                <a:lnTo>
                  <a:pt x="11169" y="15038"/>
                </a:lnTo>
                <a:lnTo>
                  <a:pt x="11291" y="14843"/>
                </a:lnTo>
                <a:lnTo>
                  <a:pt x="11753" y="14819"/>
                </a:lnTo>
                <a:close/>
                <a:moveTo>
                  <a:pt x="12532" y="14819"/>
                </a:moveTo>
                <a:lnTo>
                  <a:pt x="12507" y="14868"/>
                </a:lnTo>
                <a:lnTo>
                  <a:pt x="12313" y="15233"/>
                </a:lnTo>
                <a:lnTo>
                  <a:pt x="11899" y="15233"/>
                </a:lnTo>
                <a:lnTo>
                  <a:pt x="12021" y="15014"/>
                </a:lnTo>
                <a:lnTo>
                  <a:pt x="12069" y="14916"/>
                </a:lnTo>
                <a:lnTo>
                  <a:pt x="12094" y="14819"/>
                </a:lnTo>
                <a:close/>
                <a:moveTo>
                  <a:pt x="13529" y="14819"/>
                </a:moveTo>
                <a:lnTo>
                  <a:pt x="13481" y="14868"/>
                </a:lnTo>
                <a:lnTo>
                  <a:pt x="13237" y="15233"/>
                </a:lnTo>
                <a:lnTo>
                  <a:pt x="12678" y="15233"/>
                </a:lnTo>
                <a:lnTo>
                  <a:pt x="12775" y="15014"/>
                </a:lnTo>
                <a:lnTo>
                  <a:pt x="12897" y="14819"/>
                </a:lnTo>
                <a:close/>
                <a:moveTo>
                  <a:pt x="14357" y="14795"/>
                </a:moveTo>
                <a:lnTo>
                  <a:pt x="14186" y="15014"/>
                </a:lnTo>
                <a:lnTo>
                  <a:pt x="14016" y="15208"/>
                </a:lnTo>
                <a:lnTo>
                  <a:pt x="13627" y="15233"/>
                </a:lnTo>
                <a:lnTo>
                  <a:pt x="13724" y="15062"/>
                </a:lnTo>
                <a:lnTo>
                  <a:pt x="13846" y="14868"/>
                </a:lnTo>
                <a:lnTo>
                  <a:pt x="13870" y="14819"/>
                </a:lnTo>
                <a:lnTo>
                  <a:pt x="14357" y="14795"/>
                </a:lnTo>
                <a:close/>
                <a:moveTo>
                  <a:pt x="10025" y="14868"/>
                </a:moveTo>
                <a:lnTo>
                  <a:pt x="9952" y="14989"/>
                </a:lnTo>
                <a:lnTo>
                  <a:pt x="9831" y="15233"/>
                </a:lnTo>
                <a:lnTo>
                  <a:pt x="9320" y="15257"/>
                </a:lnTo>
                <a:lnTo>
                  <a:pt x="9417" y="15087"/>
                </a:lnTo>
                <a:lnTo>
                  <a:pt x="9514" y="14892"/>
                </a:lnTo>
                <a:lnTo>
                  <a:pt x="10025" y="14868"/>
                </a:lnTo>
                <a:close/>
                <a:moveTo>
                  <a:pt x="9101" y="14916"/>
                </a:moveTo>
                <a:lnTo>
                  <a:pt x="9052" y="14989"/>
                </a:lnTo>
                <a:lnTo>
                  <a:pt x="8955" y="15111"/>
                </a:lnTo>
                <a:lnTo>
                  <a:pt x="8858" y="15281"/>
                </a:lnTo>
                <a:lnTo>
                  <a:pt x="8663" y="15281"/>
                </a:lnTo>
                <a:lnTo>
                  <a:pt x="8663" y="15257"/>
                </a:lnTo>
                <a:lnTo>
                  <a:pt x="8809" y="14916"/>
                </a:lnTo>
                <a:close/>
                <a:moveTo>
                  <a:pt x="8468" y="14941"/>
                </a:moveTo>
                <a:lnTo>
                  <a:pt x="8395" y="15038"/>
                </a:lnTo>
                <a:lnTo>
                  <a:pt x="8225" y="15281"/>
                </a:lnTo>
                <a:lnTo>
                  <a:pt x="7738" y="15306"/>
                </a:lnTo>
                <a:lnTo>
                  <a:pt x="7763" y="15281"/>
                </a:lnTo>
                <a:lnTo>
                  <a:pt x="7836" y="15135"/>
                </a:lnTo>
                <a:lnTo>
                  <a:pt x="7909" y="14965"/>
                </a:lnTo>
                <a:lnTo>
                  <a:pt x="8468" y="14941"/>
                </a:lnTo>
                <a:close/>
                <a:moveTo>
                  <a:pt x="16303" y="14746"/>
                </a:moveTo>
                <a:lnTo>
                  <a:pt x="16303" y="15014"/>
                </a:lnTo>
                <a:lnTo>
                  <a:pt x="16303" y="15306"/>
                </a:lnTo>
                <a:lnTo>
                  <a:pt x="16182" y="15257"/>
                </a:lnTo>
                <a:lnTo>
                  <a:pt x="16084" y="15233"/>
                </a:lnTo>
                <a:lnTo>
                  <a:pt x="15841" y="15208"/>
                </a:lnTo>
                <a:lnTo>
                  <a:pt x="15987" y="14989"/>
                </a:lnTo>
                <a:lnTo>
                  <a:pt x="16157" y="14746"/>
                </a:lnTo>
                <a:close/>
                <a:moveTo>
                  <a:pt x="7617" y="14965"/>
                </a:moveTo>
                <a:lnTo>
                  <a:pt x="7471" y="15160"/>
                </a:lnTo>
                <a:lnTo>
                  <a:pt x="7349" y="15330"/>
                </a:lnTo>
                <a:lnTo>
                  <a:pt x="6911" y="15330"/>
                </a:lnTo>
                <a:lnTo>
                  <a:pt x="6984" y="15160"/>
                </a:lnTo>
                <a:lnTo>
                  <a:pt x="7057" y="14965"/>
                </a:lnTo>
                <a:close/>
                <a:moveTo>
                  <a:pt x="6716" y="14965"/>
                </a:moveTo>
                <a:lnTo>
                  <a:pt x="6570" y="15160"/>
                </a:lnTo>
                <a:lnTo>
                  <a:pt x="6449" y="15354"/>
                </a:lnTo>
                <a:lnTo>
                  <a:pt x="5889" y="15379"/>
                </a:lnTo>
                <a:lnTo>
                  <a:pt x="5889" y="15379"/>
                </a:lnTo>
                <a:lnTo>
                  <a:pt x="6011" y="15257"/>
                </a:lnTo>
                <a:lnTo>
                  <a:pt x="6132" y="15135"/>
                </a:lnTo>
                <a:lnTo>
                  <a:pt x="6254" y="15038"/>
                </a:lnTo>
                <a:lnTo>
                  <a:pt x="6376" y="14965"/>
                </a:lnTo>
                <a:close/>
                <a:moveTo>
                  <a:pt x="5256" y="14941"/>
                </a:moveTo>
                <a:lnTo>
                  <a:pt x="5865" y="14965"/>
                </a:lnTo>
                <a:lnTo>
                  <a:pt x="5792" y="15038"/>
                </a:lnTo>
                <a:lnTo>
                  <a:pt x="5646" y="15184"/>
                </a:lnTo>
                <a:lnTo>
                  <a:pt x="5500" y="15379"/>
                </a:lnTo>
                <a:lnTo>
                  <a:pt x="4672" y="15379"/>
                </a:lnTo>
                <a:lnTo>
                  <a:pt x="4867" y="15233"/>
                </a:lnTo>
                <a:lnTo>
                  <a:pt x="5062" y="15135"/>
                </a:lnTo>
                <a:lnTo>
                  <a:pt x="5183" y="15038"/>
                </a:lnTo>
                <a:lnTo>
                  <a:pt x="5232" y="14989"/>
                </a:lnTo>
                <a:lnTo>
                  <a:pt x="5256" y="14941"/>
                </a:lnTo>
                <a:close/>
                <a:moveTo>
                  <a:pt x="4113" y="14916"/>
                </a:moveTo>
                <a:lnTo>
                  <a:pt x="4745" y="14941"/>
                </a:lnTo>
                <a:lnTo>
                  <a:pt x="4624" y="15038"/>
                </a:lnTo>
                <a:lnTo>
                  <a:pt x="4453" y="15184"/>
                </a:lnTo>
                <a:lnTo>
                  <a:pt x="4307" y="15354"/>
                </a:lnTo>
                <a:lnTo>
                  <a:pt x="4283" y="15403"/>
                </a:lnTo>
                <a:lnTo>
                  <a:pt x="3626" y="15403"/>
                </a:lnTo>
                <a:lnTo>
                  <a:pt x="3650" y="15354"/>
                </a:lnTo>
                <a:lnTo>
                  <a:pt x="3894" y="15087"/>
                </a:lnTo>
                <a:lnTo>
                  <a:pt x="4113" y="14916"/>
                </a:lnTo>
                <a:close/>
                <a:moveTo>
                  <a:pt x="1874" y="14892"/>
                </a:moveTo>
                <a:lnTo>
                  <a:pt x="1801" y="14965"/>
                </a:lnTo>
                <a:lnTo>
                  <a:pt x="1631" y="15184"/>
                </a:lnTo>
                <a:lnTo>
                  <a:pt x="1558" y="15281"/>
                </a:lnTo>
                <a:lnTo>
                  <a:pt x="1509" y="15427"/>
                </a:lnTo>
                <a:lnTo>
                  <a:pt x="1217" y="15427"/>
                </a:lnTo>
                <a:lnTo>
                  <a:pt x="1266" y="15354"/>
                </a:lnTo>
                <a:lnTo>
                  <a:pt x="1436" y="15208"/>
                </a:lnTo>
                <a:lnTo>
                  <a:pt x="1509" y="15160"/>
                </a:lnTo>
                <a:lnTo>
                  <a:pt x="1558" y="15135"/>
                </a:lnTo>
                <a:lnTo>
                  <a:pt x="1606" y="15087"/>
                </a:lnTo>
                <a:lnTo>
                  <a:pt x="1631" y="15038"/>
                </a:lnTo>
                <a:lnTo>
                  <a:pt x="1631" y="14965"/>
                </a:lnTo>
                <a:lnTo>
                  <a:pt x="1631" y="14892"/>
                </a:lnTo>
                <a:close/>
                <a:moveTo>
                  <a:pt x="2750" y="14892"/>
                </a:moveTo>
                <a:lnTo>
                  <a:pt x="2726" y="14916"/>
                </a:lnTo>
                <a:lnTo>
                  <a:pt x="2628" y="15087"/>
                </a:lnTo>
                <a:lnTo>
                  <a:pt x="2555" y="15233"/>
                </a:lnTo>
                <a:lnTo>
                  <a:pt x="2531" y="15330"/>
                </a:lnTo>
                <a:lnTo>
                  <a:pt x="2531" y="15427"/>
                </a:lnTo>
                <a:lnTo>
                  <a:pt x="1898" y="15427"/>
                </a:lnTo>
                <a:lnTo>
                  <a:pt x="2093" y="15233"/>
                </a:lnTo>
                <a:lnTo>
                  <a:pt x="2190" y="15135"/>
                </a:lnTo>
                <a:lnTo>
                  <a:pt x="2312" y="15038"/>
                </a:lnTo>
                <a:lnTo>
                  <a:pt x="2409" y="14989"/>
                </a:lnTo>
                <a:lnTo>
                  <a:pt x="2482" y="14892"/>
                </a:lnTo>
                <a:close/>
                <a:moveTo>
                  <a:pt x="3553" y="14892"/>
                </a:moveTo>
                <a:lnTo>
                  <a:pt x="3431" y="15062"/>
                </a:lnTo>
                <a:lnTo>
                  <a:pt x="3310" y="15208"/>
                </a:lnTo>
                <a:lnTo>
                  <a:pt x="3261" y="15306"/>
                </a:lnTo>
                <a:lnTo>
                  <a:pt x="3188" y="15403"/>
                </a:lnTo>
                <a:lnTo>
                  <a:pt x="2920" y="15427"/>
                </a:lnTo>
                <a:lnTo>
                  <a:pt x="2823" y="15427"/>
                </a:lnTo>
                <a:lnTo>
                  <a:pt x="2969" y="15233"/>
                </a:lnTo>
                <a:lnTo>
                  <a:pt x="3066" y="15111"/>
                </a:lnTo>
                <a:lnTo>
                  <a:pt x="3164" y="14989"/>
                </a:lnTo>
                <a:lnTo>
                  <a:pt x="3285" y="14892"/>
                </a:lnTo>
                <a:close/>
                <a:moveTo>
                  <a:pt x="877" y="14868"/>
                </a:moveTo>
                <a:lnTo>
                  <a:pt x="1193" y="14892"/>
                </a:lnTo>
                <a:lnTo>
                  <a:pt x="1023" y="15038"/>
                </a:lnTo>
                <a:lnTo>
                  <a:pt x="877" y="15233"/>
                </a:lnTo>
                <a:lnTo>
                  <a:pt x="804" y="15330"/>
                </a:lnTo>
                <a:lnTo>
                  <a:pt x="755" y="15452"/>
                </a:lnTo>
                <a:lnTo>
                  <a:pt x="585" y="15452"/>
                </a:lnTo>
                <a:lnTo>
                  <a:pt x="536" y="14868"/>
                </a:lnTo>
                <a:close/>
                <a:moveTo>
                  <a:pt x="13894" y="1"/>
                </a:moveTo>
                <a:lnTo>
                  <a:pt x="13724" y="49"/>
                </a:lnTo>
                <a:lnTo>
                  <a:pt x="13578" y="122"/>
                </a:lnTo>
                <a:lnTo>
                  <a:pt x="13456" y="220"/>
                </a:lnTo>
                <a:lnTo>
                  <a:pt x="13335" y="341"/>
                </a:lnTo>
                <a:lnTo>
                  <a:pt x="13262" y="463"/>
                </a:lnTo>
                <a:lnTo>
                  <a:pt x="13189" y="609"/>
                </a:lnTo>
                <a:lnTo>
                  <a:pt x="13116" y="779"/>
                </a:lnTo>
                <a:lnTo>
                  <a:pt x="13067" y="925"/>
                </a:lnTo>
                <a:lnTo>
                  <a:pt x="11996" y="925"/>
                </a:lnTo>
                <a:lnTo>
                  <a:pt x="10901" y="950"/>
                </a:lnTo>
                <a:lnTo>
                  <a:pt x="9831" y="974"/>
                </a:lnTo>
                <a:lnTo>
                  <a:pt x="8736" y="974"/>
                </a:lnTo>
                <a:lnTo>
                  <a:pt x="7641" y="998"/>
                </a:lnTo>
                <a:lnTo>
                  <a:pt x="6108" y="974"/>
                </a:lnTo>
                <a:lnTo>
                  <a:pt x="4599" y="950"/>
                </a:lnTo>
                <a:lnTo>
                  <a:pt x="4648" y="852"/>
                </a:lnTo>
                <a:lnTo>
                  <a:pt x="4624" y="731"/>
                </a:lnTo>
                <a:lnTo>
                  <a:pt x="4599" y="609"/>
                </a:lnTo>
                <a:lnTo>
                  <a:pt x="4526" y="487"/>
                </a:lnTo>
                <a:lnTo>
                  <a:pt x="4429" y="366"/>
                </a:lnTo>
                <a:lnTo>
                  <a:pt x="4332" y="293"/>
                </a:lnTo>
                <a:lnTo>
                  <a:pt x="4210" y="220"/>
                </a:lnTo>
                <a:lnTo>
                  <a:pt x="4088" y="171"/>
                </a:lnTo>
                <a:lnTo>
                  <a:pt x="3894" y="147"/>
                </a:lnTo>
                <a:lnTo>
                  <a:pt x="3723" y="147"/>
                </a:lnTo>
                <a:lnTo>
                  <a:pt x="3553" y="220"/>
                </a:lnTo>
                <a:lnTo>
                  <a:pt x="3407" y="317"/>
                </a:lnTo>
                <a:lnTo>
                  <a:pt x="3285" y="439"/>
                </a:lnTo>
                <a:lnTo>
                  <a:pt x="3188" y="585"/>
                </a:lnTo>
                <a:lnTo>
                  <a:pt x="3115" y="755"/>
                </a:lnTo>
                <a:lnTo>
                  <a:pt x="3042" y="925"/>
                </a:lnTo>
                <a:lnTo>
                  <a:pt x="3042" y="998"/>
                </a:lnTo>
                <a:lnTo>
                  <a:pt x="1242" y="1047"/>
                </a:lnTo>
                <a:lnTo>
                  <a:pt x="828" y="1023"/>
                </a:lnTo>
                <a:lnTo>
                  <a:pt x="633" y="1023"/>
                </a:lnTo>
                <a:lnTo>
                  <a:pt x="439" y="1047"/>
                </a:lnTo>
                <a:lnTo>
                  <a:pt x="390" y="1023"/>
                </a:lnTo>
                <a:lnTo>
                  <a:pt x="317" y="1023"/>
                </a:lnTo>
                <a:lnTo>
                  <a:pt x="268" y="1071"/>
                </a:lnTo>
                <a:lnTo>
                  <a:pt x="244" y="1144"/>
                </a:lnTo>
                <a:lnTo>
                  <a:pt x="268" y="1850"/>
                </a:lnTo>
                <a:lnTo>
                  <a:pt x="268" y="2215"/>
                </a:lnTo>
                <a:lnTo>
                  <a:pt x="268" y="2555"/>
                </a:lnTo>
                <a:lnTo>
                  <a:pt x="171" y="3358"/>
                </a:lnTo>
                <a:lnTo>
                  <a:pt x="74" y="4137"/>
                </a:lnTo>
                <a:lnTo>
                  <a:pt x="49" y="4624"/>
                </a:lnTo>
                <a:lnTo>
                  <a:pt x="25" y="5086"/>
                </a:lnTo>
                <a:lnTo>
                  <a:pt x="25" y="6059"/>
                </a:lnTo>
                <a:lnTo>
                  <a:pt x="49" y="7008"/>
                </a:lnTo>
                <a:lnTo>
                  <a:pt x="74" y="7982"/>
                </a:lnTo>
                <a:lnTo>
                  <a:pt x="25" y="9879"/>
                </a:lnTo>
                <a:lnTo>
                  <a:pt x="1" y="11802"/>
                </a:lnTo>
                <a:lnTo>
                  <a:pt x="1" y="12751"/>
                </a:lnTo>
                <a:lnTo>
                  <a:pt x="1" y="13700"/>
                </a:lnTo>
                <a:lnTo>
                  <a:pt x="49" y="14673"/>
                </a:lnTo>
                <a:lnTo>
                  <a:pt x="122" y="15622"/>
                </a:lnTo>
                <a:lnTo>
                  <a:pt x="122" y="15671"/>
                </a:lnTo>
                <a:lnTo>
                  <a:pt x="147" y="15719"/>
                </a:lnTo>
                <a:lnTo>
                  <a:pt x="171" y="15792"/>
                </a:lnTo>
                <a:lnTo>
                  <a:pt x="195" y="15841"/>
                </a:lnTo>
                <a:lnTo>
                  <a:pt x="244" y="15865"/>
                </a:lnTo>
                <a:lnTo>
                  <a:pt x="293" y="15890"/>
                </a:lnTo>
                <a:lnTo>
                  <a:pt x="560" y="15938"/>
                </a:lnTo>
                <a:lnTo>
                  <a:pt x="828" y="15963"/>
                </a:lnTo>
                <a:lnTo>
                  <a:pt x="1339" y="15987"/>
                </a:lnTo>
                <a:lnTo>
                  <a:pt x="1850" y="15987"/>
                </a:lnTo>
                <a:lnTo>
                  <a:pt x="2385" y="15963"/>
                </a:lnTo>
                <a:lnTo>
                  <a:pt x="3577" y="15938"/>
                </a:lnTo>
                <a:lnTo>
                  <a:pt x="4770" y="15938"/>
                </a:lnTo>
                <a:lnTo>
                  <a:pt x="5938" y="15914"/>
                </a:lnTo>
                <a:lnTo>
                  <a:pt x="7130" y="15890"/>
                </a:lnTo>
                <a:lnTo>
                  <a:pt x="9466" y="15817"/>
                </a:lnTo>
                <a:lnTo>
                  <a:pt x="10536" y="15792"/>
                </a:lnTo>
                <a:lnTo>
                  <a:pt x="11607" y="15792"/>
                </a:lnTo>
                <a:lnTo>
                  <a:pt x="12678" y="15817"/>
                </a:lnTo>
                <a:lnTo>
                  <a:pt x="13748" y="15792"/>
                </a:lnTo>
                <a:lnTo>
                  <a:pt x="15038" y="15744"/>
                </a:lnTo>
                <a:lnTo>
                  <a:pt x="15646" y="15744"/>
                </a:lnTo>
                <a:lnTo>
                  <a:pt x="15914" y="15768"/>
                </a:lnTo>
                <a:lnTo>
                  <a:pt x="16011" y="15792"/>
                </a:lnTo>
                <a:lnTo>
                  <a:pt x="16060" y="15792"/>
                </a:lnTo>
                <a:lnTo>
                  <a:pt x="16084" y="15817"/>
                </a:lnTo>
                <a:lnTo>
                  <a:pt x="16157" y="15841"/>
                </a:lnTo>
                <a:lnTo>
                  <a:pt x="16279" y="15841"/>
                </a:lnTo>
                <a:lnTo>
                  <a:pt x="16328" y="15865"/>
                </a:lnTo>
                <a:lnTo>
                  <a:pt x="16401" y="15890"/>
                </a:lnTo>
                <a:lnTo>
                  <a:pt x="16474" y="15865"/>
                </a:lnTo>
                <a:lnTo>
                  <a:pt x="16547" y="15817"/>
                </a:lnTo>
                <a:lnTo>
                  <a:pt x="16595" y="15744"/>
                </a:lnTo>
                <a:lnTo>
                  <a:pt x="16620" y="15671"/>
                </a:lnTo>
                <a:lnTo>
                  <a:pt x="16668" y="15476"/>
                </a:lnTo>
                <a:lnTo>
                  <a:pt x="16693" y="15111"/>
                </a:lnTo>
                <a:lnTo>
                  <a:pt x="16717" y="14454"/>
                </a:lnTo>
                <a:lnTo>
                  <a:pt x="16741" y="13773"/>
                </a:lnTo>
                <a:lnTo>
                  <a:pt x="16717" y="13262"/>
                </a:lnTo>
                <a:lnTo>
                  <a:pt x="16693" y="12775"/>
                </a:lnTo>
                <a:lnTo>
                  <a:pt x="16571" y="11777"/>
                </a:lnTo>
                <a:lnTo>
                  <a:pt x="16547" y="11193"/>
                </a:lnTo>
                <a:lnTo>
                  <a:pt x="16547" y="10634"/>
                </a:lnTo>
                <a:lnTo>
                  <a:pt x="16595" y="9466"/>
                </a:lnTo>
                <a:lnTo>
                  <a:pt x="16644" y="8420"/>
                </a:lnTo>
                <a:lnTo>
                  <a:pt x="16668" y="7373"/>
                </a:lnTo>
                <a:lnTo>
                  <a:pt x="16693" y="6327"/>
                </a:lnTo>
                <a:lnTo>
                  <a:pt x="16717" y="5281"/>
                </a:lnTo>
                <a:lnTo>
                  <a:pt x="16766" y="4283"/>
                </a:lnTo>
                <a:lnTo>
                  <a:pt x="16741" y="3285"/>
                </a:lnTo>
                <a:lnTo>
                  <a:pt x="16693" y="2312"/>
                </a:lnTo>
                <a:lnTo>
                  <a:pt x="16595" y="1314"/>
                </a:lnTo>
                <a:lnTo>
                  <a:pt x="16644" y="1266"/>
                </a:lnTo>
                <a:lnTo>
                  <a:pt x="16668" y="1193"/>
                </a:lnTo>
                <a:lnTo>
                  <a:pt x="16668" y="1120"/>
                </a:lnTo>
                <a:lnTo>
                  <a:pt x="16668" y="1047"/>
                </a:lnTo>
                <a:lnTo>
                  <a:pt x="16620" y="998"/>
                </a:lnTo>
                <a:lnTo>
                  <a:pt x="16571" y="950"/>
                </a:lnTo>
                <a:lnTo>
                  <a:pt x="16522" y="901"/>
                </a:lnTo>
                <a:lnTo>
                  <a:pt x="16425" y="901"/>
                </a:lnTo>
                <a:lnTo>
                  <a:pt x="14916" y="925"/>
                </a:lnTo>
                <a:lnTo>
                  <a:pt x="14965" y="877"/>
                </a:lnTo>
                <a:lnTo>
                  <a:pt x="14989" y="755"/>
                </a:lnTo>
                <a:lnTo>
                  <a:pt x="14989" y="658"/>
                </a:lnTo>
                <a:lnTo>
                  <a:pt x="14989" y="560"/>
                </a:lnTo>
                <a:lnTo>
                  <a:pt x="14941" y="463"/>
                </a:lnTo>
                <a:lnTo>
                  <a:pt x="14892" y="366"/>
                </a:lnTo>
                <a:lnTo>
                  <a:pt x="14843" y="293"/>
                </a:lnTo>
                <a:lnTo>
                  <a:pt x="14673" y="171"/>
                </a:lnTo>
                <a:lnTo>
                  <a:pt x="14503" y="74"/>
                </a:lnTo>
                <a:lnTo>
                  <a:pt x="14284" y="25"/>
                </a:lnTo>
                <a:lnTo>
                  <a:pt x="14089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46"/>
          <p:cNvSpPr/>
          <p:nvPr/>
        </p:nvSpPr>
        <p:spPr>
          <a:xfrm>
            <a:off x="5571185" y="326205"/>
            <a:ext cx="355778" cy="363230"/>
          </a:xfrm>
          <a:custGeom>
            <a:avLst/>
            <a:gdLst/>
            <a:ahLst/>
            <a:cxnLst/>
            <a:rect l="l" t="t" r="r" b="b"/>
            <a:pathLst>
              <a:path w="16279" h="16620" extrusionOk="0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6"/>
          <p:cNvSpPr/>
          <p:nvPr/>
        </p:nvSpPr>
        <p:spPr>
          <a:xfrm>
            <a:off x="282226" y="865419"/>
            <a:ext cx="368541" cy="456289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60" y="2093"/>
                </a:lnTo>
                <a:lnTo>
                  <a:pt x="1485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41" y="2798"/>
                </a:lnTo>
                <a:lnTo>
                  <a:pt x="901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39" y="2287"/>
                </a:lnTo>
                <a:lnTo>
                  <a:pt x="1436" y="2117"/>
                </a:lnTo>
                <a:lnTo>
                  <a:pt x="1460" y="2093"/>
                </a:lnTo>
                <a:lnTo>
                  <a:pt x="1436" y="2044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487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3237" y="803"/>
                </a:moveTo>
                <a:lnTo>
                  <a:pt x="13383" y="949"/>
                </a:lnTo>
                <a:lnTo>
                  <a:pt x="13651" y="1192"/>
                </a:lnTo>
                <a:lnTo>
                  <a:pt x="13943" y="1436"/>
                </a:lnTo>
                <a:lnTo>
                  <a:pt x="14210" y="1655"/>
                </a:lnTo>
                <a:lnTo>
                  <a:pt x="14454" y="1922"/>
                </a:lnTo>
                <a:lnTo>
                  <a:pt x="14697" y="2214"/>
                </a:lnTo>
                <a:lnTo>
                  <a:pt x="14965" y="2482"/>
                </a:lnTo>
                <a:lnTo>
                  <a:pt x="15500" y="3017"/>
                </a:lnTo>
                <a:lnTo>
                  <a:pt x="15646" y="3188"/>
                </a:lnTo>
                <a:lnTo>
                  <a:pt x="15792" y="3382"/>
                </a:lnTo>
                <a:lnTo>
                  <a:pt x="15938" y="3577"/>
                </a:lnTo>
                <a:lnTo>
                  <a:pt x="16084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1" y="3042"/>
                </a:lnTo>
                <a:lnTo>
                  <a:pt x="13188" y="2239"/>
                </a:lnTo>
                <a:lnTo>
                  <a:pt x="13188" y="1874"/>
                </a:lnTo>
                <a:lnTo>
                  <a:pt x="13188" y="1533"/>
                </a:lnTo>
                <a:lnTo>
                  <a:pt x="13237" y="803"/>
                </a:lnTo>
                <a:close/>
                <a:moveTo>
                  <a:pt x="1509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193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09" y="3163"/>
                </a:lnTo>
                <a:close/>
                <a:moveTo>
                  <a:pt x="1533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68" y="4745"/>
                </a:lnTo>
                <a:lnTo>
                  <a:pt x="828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03" y="4477"/>
                </a:lnTo>
                <a:lnTo>
                  <a:pt x="1095" y="4258"/>
                </a:lnTo>
                <a:lnTo>
                  <a:pt x="1533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17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487" y="6254"/>
                </a:lnTo>
                <a:lnTo>
                  <a:pt x="487" y="5499"/>
                </a:lnTo>
                <a:lnTo>
                  <a:pt x="633" y="5475"/>
                </a:lnTo>
                <a:lnTo>
                  <a:pt x="755" y="5426"/>
                </a:lnTo>
                <a:lnTo>
                  <a:pt x="998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68" y="6473"/>
                </a:lnTo>
                <a:lnTo>
                  <a:pt x="998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487" y="6448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6984" y="6205"/>
                </a:moveTo>
                <a:lnTo>
                  <a:pt x="6935" y="6229"/>
                </a:lnTo>
                <a:lnTo>
                  <a:pt x="6862" y="6278"/>
                </a:lnTo>
                <a:lnTo>
                  <a:pt x="6716" y="6424"/>
                </a:lnTo>
                <a:lnTo>
                  <a:pt x="6546" y="6594"/>
                </a:lnTo>
                <a:lnTo>
                  <a:pt x="6327" y="6740"/>
                </a:lnTo>
                <a:lnTo>
                  <a:pt x="6108" y="6862"/>
                </a:lnTo>
                <a:lnTo>
                  <a:pt x="5986" y="6911"/>
                </a:lnTo>
                <a:lnTo>
                  <a:pt x="5889" y="6935"/>
                </a:lnTo>
                <a:lnTo>
                  <a:pt x="5767" y="6935"/>
                </a:lnTo>
                <a:lnTo>
                  <a:pt x="5670" y="6911"/>
                </a:lnTo>
                <a:lnTo>
                  <a:pt x="5572" y="6886"/>
                </a:lnTo>
                <a:lnTo>
                  <a:pt x="5499" y="6838"/>
                </a:lnTo>
                <a:lnTo>
                  <a:pt x="5426" y="6740"/>
                </a:lnTo>
                <a:lnTo>
                  <a:pt x="5353" y="6619"/>
                </a:lnTo>
                <a:lnTo>
                  <a:pt x="5305" y="6546"/>
                </a:lnTo>
                <a:lnTo>
                  <a:pt x="5232" y="6521"/>
                </a:lnTo>
                <a:lnTo>
                  <a:pt x="5134" y="6521"/>
                </a:lnTo>
                <a:lnTo>
                  <a:pt x="5061" y="6546"/>
                </a:lnTo>
                <a:lnTo>
                  <a:pt x="4794" y="6716"/>
                </a:lnTo>
                <a:lnTo>
                  <a:pt x="4599" y="6813"/>
                </a:lnTo>
                <a:lnTo>
                  <a:pt x="4429" y="6911"/>
                </a:lnTo>
                <a:lnTo>
                  <a:pt x="4283" y="6959"/>
                </a:lnTo>
                <a:lnTo>
                  <a:pt x="4210" y="6959"/>
                </a:lnTo>
                <a:lnTo>
                  <a:pt x="4137" y="6935"/>
                </a:lnTo>
                <a:lnTo>
                  <a:pt x="4088" y="6911"/>
                </a:lnTo>
                <a:lnTo>
                  <a:pt x="4064" y="6838"/>
                </a:lnTo>
                <a:lnTo>
                  <a:pt x="4039" y="6765"/>
                </a:lnTo>
                <a:lnTo>
                  <a:pt x="4039" y="6667"/>
                </a:lnTo>
                <a:lnTo>
                  <a:pt x="4039" y="6619"/>
                </a:lnTo>
                <a:lnTo>
                  <a:pt x="4015" y="6594"/>
                </a:lnTo>
                <a:lnTo>
                  <a:pt x="3966" y="6570"/>
                </a:lnTo>
                <a:lnTo>
                  <a:pt x="3893" y="6570"/>
                </a:lnTo>
                <a:lnTo>
                  <a:pt x="3845" y="6643"/>
                </a:lnTo>
                <a:lnTo>
                  <a:pt x="3796" y="6862"/>
                </a:lnTo>
                <a:lnTo>
                  <a:pt x="3772" y="6959"/>
                </a:lnTo>
                <a:lnTo>
                  <a:pt x="3772" y="7057"/>
                </a:lnTo>
                <a:lnTo>
                  <a:pt x="3796" y="7154"/>
                </a:lnTo>
                <a:lnTo>
                  <a:pt x="3845" y="7251"/>
                </a:lnTo>
                <a:lnTo>
                  <a:pt x="3942" y="7300"/>
                </a:lnTo>
                <a:lnTo>
                  <a:pt x="4064" y="7349"/>
                </a:lnTo>
                <a:lnTo>
                  <a:pt x="4331" y="7349"/>
                </a:lnTo>
                <a:lnTo>
                  <a:pt x="4453" y="7324"/>
                </a:lnTo>
                <a:lnTo>
                  <a:pt x="4599" y="7276"/>
                </a:lnTo>
                <a:lnTo>
                  <a:pt x="4842" y="7154"/>
                </a:lnTo>
                <a:lnTo>
                  <a:pt x="5086" y="7008"/>
                </a:lnTo>
                <a:lnTo>
                  <a:pt x="5183" y="7130"/>
                </a:lnTo>
                <a:lnTo>
                  <a:pt x="5280" y="7203"/>
                </a:lnTo>
                <a:lnTo>
                  <a:pt x="5378" y="7276"/>
                </a:lnTo>
                <a:lnTo>
                  <a:pt x="5499" y="7324"/>
                </a:lnTo>
                <a:lnTo>
                  <a:pt x="5597" y="7349"/>
                </a:lnTo>
                <a:lnTo>
                  <a:pt x="5718" y="7349"/>
                </a:lnTo>
                <a:lnTo>
                  <a:pt x="5962" y="7324"/>
                </a:lnTo>
                <a:lnTo>
                  <a:pt x="6229" y="7251"/>
                </a:lnTo>
                <a:lnTo>
                  <a:pt x="6473" y="7130"/>
                </a:lnTo>
                <a:lnTo>
                  <a:pt x="6716" y="6984"/>
                </a:lnTo>
                <a:lnTo>
                  <a:pt x="6935" y="6813"/>
                </a:lnTo>
                <a:lnTo>
                  <a:pt x="7057" y="6959"/>
                </a:lnTo>
                <a:lnTo>
                  <a:pt x="7203" y="7081"/>
                </a:lnTo>
                <a:lnTo>
                  <a:pt x="7373" y="7154"/>
                </a:lnTo>
                <a:lnTo>
                  <a:pt x="7568" y="7203"/>
                </a:lnTo>
                <a:lnTo>
                  <a:pt x="7714" y="7227"/>
                </a:lnTo>
                <a:lnTo>
                  <a:pt x="7981" y="7227"/>
                </a:lnTo>
                <a:lnTo>
                  <a:pt x="8103" y="7178"/>
                </a:lnTo>
                <a:lnTo>
                  <a:pt x="8225" y="7130"/>
                </a:lnTo>
                <a:lnTo>
                  <a:pt x="8322" y="7057"/>
                </a:lnTo>
                <a:lnTo>
                  <a:pt x="8541" y="6911"/>
                </a:lnTo>
                <a:lnTo>
                  <a:pt x="8663" y="7057"/>
                </a:lnTo>
                <a:lnTo>
                  <a:pt x="8833" y="7154"/>
                </a:lnTo>
                <a:lnTo>
                  <a:pt x="9028" y="7203"/>
                </a:lnTo>
                <a:lnTo>
                  <a:pt x="9222" y="7227"/>
                </a:lnTo>
                <a:lnTo>
                  <a:pt x="9441" y="7203"/>
                </a:lnTo>
                <a:lnTo>
                  <a:pt x="9636" y="7154"/>
                </a:lnTo>
                <a:lnTo>
                  <a:pt x="9830" y="7057"/>
                </a:lnTo>
                <a:lnTo>
                  <a:pt x="10001" y="6935"/>
                </a:lnTo>
                <a:lnTo>
                  <a:pt x="10171" y="7057"/>
                </a:lnTo>
                <a:lnTo>
                  <a:pt x="10341" y="7154"/>
                </a:lnTo>
                <a:lnTo>
                  <a:pt x="10512" y="7227"/>
                </a:lnTo>
                <a:lnTo>
                  <a:pt x="10706" y="7276"/>
                </a:lnTo>
                <a:lnTo>
                  <a:pt x="10877" y="7276"/>
                </a:lnTo>
                <a:lnTo>
                  <a:pt x="11047" y="7251"/>
                </a:lnTo>
                <a:lnTo>
                  <a:pt x="11193" y="7203"/>
                </a:lnTo>
                <a:lnTo>
                  <a:pt x="11339" y="7105"/>
                </a:lnTo>
                <a:lnTo>
                  <a:pt x="11436" y="7203"/>
                </a:lnTo>
                <a:lnTo>
                  <a:pt x="11534" y="7276"/>
                </a:lnTo>
                <a:lnTo>
                  <a:pt x="11655" y="7349"/>
                </a:lnTo>
                <a:lnTo>
                  <a:pt x="11777" y="7397"/>
                </a:lnTo>
                <a:lnTo>
                  <a:pt x="11899" y="7422"/>
                </a:lnTo>
                <a:lnTo>
                  <a:pt x="12020" y="7422"/>
                </a:lnTo>
                <a:lnTo>
                  <a:pt x="12142" y="7397"/>
                </a:lnTo>
                <a:lnTo>
                  <a:pt x="12239" y="7349"/>
                </a:lnTo>
                <a:lnTo>
                  <a:pt x="12337" y="7300"/>
                </a:lnTo>
                <a:lnTo>
                  <a:pt x="12434" y="7203"/>
                </a:lnTo>
                <a:lnTo>
                  <a:pt x="12604" y="7032"/>
                </a:lnTo>
                <a:lnTo>
                  <a:pt x="12848" y="7178"/>
                </a:lnTo>
                <a:lnTo>
                  <a:pt x="12969" y="7251"/>
                </a:lnTo>
                <a:lnTo>
                  <a:pt x="13091" y="7300"/>
                </a:lnTo>
                <a:lnTo>
                  <a:pt x="13213" y="7324"/>
                </a:lnTo>
                <a:lnTo>
                  <a:pt x="13334" y="7324"/>
                </a:lnTo>
                <a:lnTo>
                  <a:pt x="13432" y="7300"/>
                </a:lnTo>
                <a:lnTo>
                  <a:pt x="13529" y="7227"/>
                </a:lnTo>
                <a:lnTo>
                  <a:pt x="13651" y="7324"/>
                </a:lnTo>
                <a:lnTo>
                  <a:pt x="13797" y="7373"/>
                </a:lnTo>
                <a:lnTo>
                  <a:pt x="13967" y="7397"/>
                </a:lnTo>
                <a:lnTo>
                  <a:pt x="14113" y="7373"/>
                </a:lnTo>
                <a:lnTo>
                  <a:pt x="14259" y="7349"/>
                </a:lnTo>
                <a:lnTo>
                  <a:pt x="14405" y="7251"/>
                </a:lnTo>
                <a:lnTo>
                  <a:pt x="14502" y="7154"/>
                </a:lnTo>
                <a:lnTo>
                  <a:pt x="14575" y="7008"/>
                </a:lnTo>
                <a:lnTo>
                  <a:pt x="14575" y="6959"/>
                </a:lnTo>
                <a:lnTo>
                  <a:pt x="14575" y="6935"/>
                </a:lnTo>
                <a:lnTo>
                  <a:pt x="14527" y="6911"/>
                </a:lnTo>
                <a:lnTo>
                  <a:pt x="14502" y="6911"/>
                </a:lnTo>
                <a:lnTo>
                  <a:pt x="14283" y="6959"/>
                </a:lnTo>
                <a:lnTo>
                  <a:pt x="14016" y="7032"/>
                </a:lnTo>
                <a:lnTo>
                  <a:pt x="13894" y="7032"/>
                </a:lnTo>
                <a:lnTo>
                  <a:pt x="13772" y="7008"/>
                </a:lnTo>
                <a:lnTo>
                  <a:pt x="13699" y="6959"/>
                </a:lnTo>
                <a:lnTo>
                  <a:pt x="13651" y="6911"/>
                </a:lnTo>
                <a:lnTo>
                  <a:pt x="13651" y="6862"/>
                </a:lnTo>
                <a:lnTo>
                  <a:pt x="13626" y="6789"/>
                </a:lnTo>
                <a:lnTo>
                  <a:pt x="13578" y="6740"/>
                </a:lnTo>
                <a:lnTo>
                  <a:pt x="13529" y="6692"/>
                </a:lnTo>
                <a:lnTo>
                  <a:pt x="13407" y="6692"/>
                </a:lnTo>
                <a:lnTo>
                  <a:pt x="13359" y="6716"/>
                </a:lnTo>
                <a:lnTo>
                  <a:pt x="13334" y="6789"/>
                </a:lnTo>
                <a:lnTo>
                  <a:pt x="13310" y="6862"/>
                </a:lnTo>
                <a:lnTo>
                  <a:pt x="13286" y="6911"/>
                </a:lnTo>
                <a:lnTo>
                  <a:pt x="13286" y="6959"/>
                </a:lnTo>
                <a:lnTo>
                  <a:pt x="13261" y="6984"/>
                </a:lnTo>
                <a:lnTo>
                  <a:pt x="13115" y="6984"/>
                </a:lnTo>
                <a:lnTo>
                  <a:pt x="13018" y="6935"/>
                </a:lnTo>
                <a:lnTo>
                  <a:pt x="12823" y="6789"/>
                </a:lnTo>
                <a:lnTo>
                  <a:pt x="12677" y="6667"/>
                </a:lnTo>
                <a:lnTo>
                  <a:pt x="12629" y="6643"/>
                </a:lnTo>
                <a:lnTo>
                  <a:pt x="12580" y="6619"/>
                </a:lnTo>
                <a:lnTo>
                  <a:pt x="12507" y="6619"/>
                </a:lnTo>
                <a:lnTo>
                  <a:pt x="12458" y="6667"/>
                </a:lnTo>
                <a:lnTo>
                  <a:pt x="12264" y="6886"/>
                </a:lnTo>
                <a:lnTo>
                  <a:pt x="12166" y="6959"/>
                </a:lnTo>
                <a:lnTo>
                  <a:pt x="12045" y="7032"/>
                </a:lnTo>
                <a:lnTo>
                  <a:pt x="11947" y="7057"/>
                </a:lnTo>
                <a:lnTo>
                  <a:pt x="11850" y="7032"/>
                </a:lnTo>
                <a:lnTo>
                  <a:pt x="11777" y="7008"/>
                </a:lnTo>
                <a:lnTo>
                  <a:pt x="11704" y="6911"/>
                </a:lnTo>
                <a:lnTo>
                  <a:pt x="11631" y="6813"/>
                </a:lnTo>
                <a:lnTo>
                  <a:pt x="11582" y="6667"/>
                </a:lnTo>
                <a:lnTo>
                  <a:pt x="11582" y="6594"/>
                </a:lnTo>
                <a:lnTo>
                  <a:pt x="11534" y="6521"/>
                </a:lnTo>
                <a:lnTo>
                  <a:pt x="11485" y="6497"/>
                </a:lnTo>
                <a:lnTo>
                  <a:pt x="11436" y="6473"/>
                </a:lnTo>
                <a:lnTo>
                  <a:pt x="11363" y="6473"/>
                </a:lnTo>
                <a:lnTo>
                  <a:pt x="11315" y="6497"/>
                </a:lnTo>
                <a:lnTo>
                  <a:pt x="11266" y="6546"/>
                </a:lnTo>
                <a:lnTo>
                  <a:pt x="11217" y="6619"/>
                </a:lnTo>
                <a:lnTo>
                  <a:pt x="11193" y="6716"/>
                </a:lnTo>
                <a:lnTo>
                  <a:pt x="11144" y="6789"/>
                </a:lnTo>
                <a:lnTo>
                  <a:pt x="11071" y="6838"/>
                </a:lnTo>
                <a:lnTo>
                  <a:pt x="11023" y="6886"/>
                </a:lnTo>
                <a:lnTo>
                  <a:pt x="10950" y="6911"/>
                </a:lnTo>
                <a:lnTo>
                  <a:pt x="10877" y="6911"/>
                </a:lnTo>
                <a:lnTo>
                  <a:pt x="10706" y="6886"/>
                </a:lnTo>
                <a:lnTo>
                  <a:pt x="10560" y="6838"/>
                </a:lnTo>
                <a:lnTo>
                  <a:pt x="10390" y="6740"/>
                </a:lnTo>
                <a:lnTo>
                  <a:pt x="10268" y="6643"/>
                </a:lnTo>
                <a:lnTo>
                  <a:pt x="10147" y="6521"/>
                </a:lnTo>
                <a:lnTo>
                  <a:pt x="10074" y="6473"/>
                </a:lnTo>
                <a:lnTo>
                  <a:pt x="10001" y="6448"/>
                </a:lnTo>
                <a:lnTo>
                  <a:pt x="9928" y="6473"/>
                </a:lnTo>
                <a:lnTo>
                  <a:pt x="9855" y="6521"/>
                </a:lnTo>
                <a:lnTo>
                  <a:pt x="9757" y="6619"/>
                </a:lnTo>
                <a:lnTo>
                  <a:pt x="9611" y="6716"/>
                </a:lnTo>
                <a:lnTo>
                  <a:pt x="9441" y="6789"/>
                </a:lnTo>
                <a:lnTo>
                  <a:pt x="9271" y="6838"/>
                </a:lnTo>
                <a:lnTo>
                  <a:pt x="9101" y="6838"/>
                </a:lnTo>
                <a:lnTo>
                  <a:pt x="9028" y="6813"/>
                </a:lnTo>
                <a:lnTo>
                  <a:pt x="8979" y="6789"/>
                </a:lnTo>
                <a:lnTo>
                  <a:pt x="8906" y="6740"/>
                </a:lnTo>
                <a:lnTo>
                  <a:pt x="8882" y="6667"/>
                </a:lnTo>
                <a:lnTo>
                  <a:pt x="8833" y="6594"/>
                </a:lnTo>
                <a:lnTo>
                  <a:pt x="8833" y="6497"/>
                </a:lnTo>
                <a:lnTo>
                  <a:pt x="8809" y="6424"/>
                </a:lnTo>
                <a:lnTo>
                  <a:pt x="8784" y="6375"/>
                </a:lnTo>
                <a:lnTo>
                  <a:pt x="8736" y="6327"/>
                </a:lnTo>
                <a:lnTo>
                  <a:pt x="8687" y="6302"/>
                </a:lnTo>
                <a:lnTo>
                  <a:pt x="8638" y="6278"/>
                </a:lnTo>
                <a:lnTo>
                  <a:pt x="8565" y="6278"/>
                </a:lnTo>
                <a:lnTo>
                  <a:pt x="8517" y="6302"/>
                </a:lnTo>
                <a:lnTo>
                  <a:pt x="8468" y="6351"/>
                </a:lnTo>
                <a:lnTo>
                  <a:pt x="8298" y="6546"/>
                </a:lnTo>
                <a:lnTo>
                  <a:pt x="8200" y="6643"/>
                </a:lnTo>
                <a:lnTo>
                  <a:pt x="8103" y="6740"/>
                </a:lnTo>
                <a:lnTo>
                  <a:pt x="7981" y="6789"/>
                </a:lnTo>
                <a:lnTo>
                  <a:pt x="7860" y="6813"/>
                </a:lnTo>
                <a:lnTo>
                  <a:pt x="7714" y="6813"/>
                </a:lnTo>
                <a:lnTo>
                  <a:pt x="7592" y="6789"/>
                </a:lnTo>
                <a:lnTo>
                  <a:pt x="7446" y="6740"/>
                </a:lnTo>
                <a:lnTo>
                  <a:pt x="7349" y="6667"/>
                </a:lnTo>
                <a:lnTo>
                  <a:pt x="7276" y="6546"/>
                </a:lnTo>
                <a:lnTo>
                  <a:pt x="7227" y="6424"/>
                </a:lnTo>
                <a:lnTo>
                  <a:pt x="7227" y="6375"/>
                </a:lnTo>
                <a:lnTo>
                  <a:pt x="7178" y="6302"/>
                </a:lnTo>
                <a:lnTo>
                  <a:pt x="7154" y="6278"/>
                </a:lnTo>
                <a:lnTo>
                  <a:pt x="7105" y="6229"/>
                </a:lnTo>
                <a:lnTo>
                  <a:pt x="7032" y="6205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44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55" y="7349"/>
                </a:lnTo>
                <a:lnTo>
                  <a:pt x="949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33" y="9222"/>
                </a:lnTo>
                <a:lnTo>
                  <a:pt x="584" y="8492"/>
                </a:lnTo>
                <a:lnTo>
                  <a:pt x="730" y="8444"/>
                </a:lnTo>
                <a:lnTo>
                  <a:pt x="852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0901" y="8638"/>
                </a:moveTo>
                <a:lnTo>
                  <a:pt x="10828" y="8687"/>
                </a:lnTo>
                <a:lnTo>
                  <a:pt x="10779" y="8736"/>
                </a:lnTo>
                <a:lnTo>
                  <a:pt x="10706" y="8857"/>
                </a:lnTo>
                <a:lnTo>
                  <a:pt x="10682" y="8979"/>
                </a:lnTo>
                <a:lnTo>
                  <a:pt x="10560" y="9076"/>
                </a:lnTo>
                <a:lnTo>
                  <a:pt x="10414" y="9149"/>
                </a:lnTo>
                <a:lnTo>
                  <a:pt x="10293" y="9173"/>
                </a:lnTo>
                <a:lnTo>
                  <a:pt x="10122" y="9173"/>
                </a:lnTo>
                <a:lnTo>
                  <a:pt x="10025" y="9149"/>
                </a:lnTo>
                <a:lnTo>
                  <a:pt x="9976" y="9125"/>
                </a:lnTo>
                <a:lnTo>
                  <a:pt x="9928" y="9076"/>
                </a:lnTo>
                <a:lnTo>
                  <a:pt x="9903" y="9028"/>
                </a:lnTo>
                <a:lnTo>
                  <a:pt x="9903" y="8930"/>
                </a:lnTo>
                <a:lnTo>
                  <a:pt x="9879" y="8857"/>
                </a:lnTo>
                <a:lnTo>
                  <a:pt x="9830" y="8809"/>
                </a:lnTo>
                <a:lnTo>
                  <a:pt x="9757" y="8760"/>
                </a:lnTo>
                <a:lnTo>
                  <a:pt x="9684" y="8760"/>
                </a:lnTo>
                <a:lnTo>
                  <a:pt x="9611" y="8784"/>
                </a:lnTo>
                <a:lnTo>
                  <a:pt x="9563" y="8833"/>
                </a:lnTo>
                <a:lnTo>
                  <a:pt x="9514" y="8906"/>
                </a:lnTo>
                <a:lnTo>
                  <a:pt x="9490" y="8955"/>
                </a:lnTo>
                <a:lnTo>
                  <a:pt x="9441" y="9003"/>
                </a:lnTo>
                <a:lnTo>
                  <a:pt x="9320" y="9052"/>
                </a:lnTo>
                <a:lnTo>
                  <a:pt x="9149" y="9101"/>
                </a:lnTo>
                <a:lnTo>
                  <a:pt x="8979" y="9125"/>
                </a:lnTo>
                <a:lnTo>
                  <a:pt x="8809" y="9101"/>
                </a:lnTo>
                <a:lnTo>
                  <a:pt x="8663" y="9076"/>
                </a:lnTo>
                <a:lnTo>
                  <a:pt x="8541" y="9003"/>
                </a:lnTo>
                <a:lnTo>
                  <a:pt x="8517" y="8955"/>
                </a:lnTo>
                <a:lnTo>
                  <a:pt x="8492" y="8906"/>
                </a:lnTo>
                <a:lnTo>
                  <a:pt x="8492" y="8833"/>
                </a:lnTo>
                <a:lnTo>
                  <a:pt x="8444" y="8784"/>
                </a:lnTo>
                <a:lnTo>
                  <a:pt x="8419" y="8736"/>
                </a:lnTo>
                <a:lnTo>
                  <a:pt x="8371" y="8711"/>
                </a:lnTo>
                <a:lnTo>
                  <a:pt x="8298" y="8687"/>
                </a:lnTo>
                <a:lnTo>
                  <a:pt x="8249" y="8687"/>
                </a:lnTo>
                <a:lnTo>
                  <a:pt x="8200" y="8711"/>
                </a:lnTo>
                <a:lnTo>
                  <a:pt x="8127" y="8736"/>
                </a:lnTo>
                <a:lnTo>
                  <a:pt x="8006" y="8906"/>
                </a:lnTo>
                <a:lnTo>
                  <a:pt x="7860" y="9052"/>
                </a:lnTo>
                <a:lnTo>
                  <a:pt x="7787" y="9125"/>
                </a:lnTo>
                <a:lnTo>
                  <a:pt x="7689" y="9173"/>
                </a:lnTo>
                <a:lnTo>
                  <a:pt x="7568" y="9222"/>
                </a:lnTo>
                <a:lnTo>
                  <a:pt x="7446" y="9246"/>
                </a:lnTo>
                <a:lnTo>
                  <a:pt x="7324" y="9246"/>
                </a:lnTo>
                <a:lnTo>
                  <a:pt x="7276" y="9222"/>
                </a:lnTo>
                <a:lnTo>
                  <a:pt x="7227" y="9198"/>
                </a:lnTo>
                <a:lnTo>
                  <a:pt x="7203" y="9149"/>
                </a:lnTo>
                <a:lnTo>
                  <a:pt x="7178" y="9076"/>
                </a:lnTo>
                <a:lnTo>
                  <a:pt x="7178" y="9003"/>
                </a:lnTo>
                <a:lnTo>
                  <a:pt x="7203" y="8930"/>
                </a:lnTo>
                <a:lnTo>
                  <a:pt x="7203" y="8833"/>
                </a:lnTo>
                <a:lnTo>
                  <a:pt x="7154" y="8760"/>
                </a:lnTo>
                <a:lnTo>
                  <a:pt x="7105" y="8687"/>
                </a:lnTo>
                <a:lnTo>
                  <a:pt x="7032" y="8663"/>
                </a:lnTo>
                <a:lnTo>
                  <a:pt x="6886" y="8663"/>
                </a:lnTo>
                <a:lnTo>
                  <a:pt x="6813" y="8711"/>
                </a:lnTo>
                <a:lnTo>
                  <a:pt x="6789" y="8809"/>
                </a:lnTo>
                <a:lnTo>
                  <a:pt x="6740" y="8906"/>
                </a:lnTo>
                <a:lnTo>
                  <a:pt x="6692" y="8979"/>
                </a:lnTo>
                <a:lnTo>
                  <a:pt x="6619" y="9076"/>
                </a:lnTo>
                <a:lnTo>
                  <a:pt x="6521" y="9125"/>
                </a:lnTo>
                <a:lnTo>
                  <a:pt x="6424" y="9173"/>
                </a:lnTo>
                <a:lnTo>
                  <a:pt x="6327" y="9222"/>
                </a:lnTo>
                <a:lnTo>
                  <a:pt x="6083" y="9271"/>
                </a:lnTo>
                <a:lnTo>
                  <a:pt x="5864" y="9246"/>
                </a:lnTo>
                <a:lnTo>
                  <a:pt x="5743" y="9222"/>
                </a:lnTo>
                <a:lnTo>
                  <a:pt x="5645" y="9198"/>
                </a:lnTo>
                <a:lnTo>
                  <a:pt x="5572" y="9125"/>
                </a:lnTo>
                <a:lnTo>
                  <a:pt x="5499" y="9052"/>
                </a:lnTo>
                <a:lnTo>
                  <a:pt x="5451" y="8979"/>
                </a:lnTo>
                <a:lnTo>
                  <a:pt x="5402" y="8882"/>
                </a:lnTo>
                <a:lnTo>
                  <a:pt x="5402" y="8833"/>
                </a:lnTo>
                <a:lnTo>
                  <a:pt x="5378" y="8784"/>
                </a:lnTo>
                <a:lnTo>
                  <a:pt x="5280" y="8736"/>
                </a:lnTo>
                <a:lnTo>
                  <a:pt x="5183" y="8711"/>
                </a:lnTo>
                <a:lnTo>
                  <a:pt x="5086" y="8736"/>
                </a:lnTo>
                <a:lnTo>
                  <a:pt x="4842" y="8906"/>
                </a:lnTo>
                <a:lnTo>
                  <a:pt x="4648" y="9028"/>
                </a:lnTo>
                <a:lnTo>
                  <a:pt x="4453" y="9149"/>
                </a:lnTo>
                <a:lnTo>
                  <a:pt x="4258" y="9222"/>
                </a:lnTo>
                <a:lnTo>
                  <a:pt x="4112" y="9222"/>
                </a:lnTo>
                <a:lnTo>
                  <a:pt x="4064" y="9198"/>
                </a:lnTo>
                <a:lnTo>
                  <a:pt x="4015" y="9149"/>
                </a:lnTo>
                <a:lnTo>
                  <a:pt x="3991" y="9076"/>
                </a:lnTo>
                <a:lnTo>
                  <a:pt x="4015" y="8955"/>
                </a:lnTo>
                <a:lnTo>
                  <a:pt x="4015" y="8906"/>
                </a:lnTo>
                <a:lnTo>
                  <a:pt x="3991" y="8857"/>
                </a:lnTo>
                <a:lnTo>
                  <a:pt x="3966" y="8833"/>
                </a:lnTo>
                <a:lnTo>
                  <a:pt x="3918" y="8809"/>
                </a:lnTo>
                <a:lnTo>
                  <a:pt x="3893" y="8784"/>
                </a:lnTo>
                <a:lnTo>
                  <a:pt x="3845" y="8809"/>
                </a:lnTo>
                <a:lnTo>
                  <a:pt x="3796" y="8809"/>
                </a:lnTo>
                <a:lnTo>
                  <a:pt x="3747" y="8857"/>
                </a:lnTo>
                <a:lnTo>
                  <a:pt x="3699" y="8979"/>
                </a:lnTo>
                <a:lnTo>
                  <a:pt x="3674" y="9101"/>
                </a:lnTo>
                <a:lnTo>
                  <a:pt x="3674" y="9222"/>
                </a:lnTo>
                <a:lnTo>
                  <a:pt x="3699" y="9319"/>
                </a:lnTo>
                <a:lnTo>
                  <a:pt x="3772" y="9417"/>
                </a:lnTo>
                <a:lnTo>
                  <a:pt x="3845" y="9514"/>
                </a:lnTo>
                <a:lnTo>
                  <a:pt x="3966" y="9587"/>
                </a:lnTo>
                <a:lnTo>
                  <a:pt x="4088" y="9636"/>
                </a:lnTo>
                <a:lnTo>
                  <a:pt x="4210" y="9660"/>
                </a:lnTo>
                <a:lnTo>
                  <a:pt x="4356" y="9636"/>
                </a:lnTo>
                <a:lnTo>
                  <a:pt x="4477" y="9611"/>
                </a:lnTo>
                <a:lnTo>
                  <a:pt x="4599" y="9563"/>
                </a:lnTo>
                <a:lnTo>
                  <a:pt x="4842" y="9417"/>
                </a:lnTo>
                <a:lnTo>
                  <a:pt x="5086" y="9246"/>
                </a:lnTo>
                <a:lnTo>
                  <a:pt x="5159" y="9344"/>
                </a:lnTo>
                <a:lnTo>
                  <a:pt x="5232" y="9441"/>
                </a:lnTo>
                <a:lnTo>
                  <a:pt x="5329" y="9514"/>
                </a:lnTo>
                <a:lnTo>
                  <a:pt x="5426" y="9563"/>
                </a:lnTo>
                <a:lnTo>
                  <a:pt x="5670" y="9660"/>
                </a:lnTo>
                <a:lnTo>
                  <a:pt x="5913" y="9684"/>
                </a:lnTo>
                <a:lnTo>
                  <a:pt x="6181" y="9684"/>
                </a:lnTo>
                <a:lnTo>
                  <a:pt x="6424" y="9636"/>
                </a:lnTo>
                <a:lnTo>
                  <a:pt x="6667" y="9538"/>
                </a:lnTo>
                <a:lnTo>
                  <a:pt x="6886" y="9392"/>
                </a:lnTo>
                <a:lnTo>
                  <a:pt x="6984" y="9490"/>
                </a:lnTo>
                <a:lnTo>
                  <a:pt x="7081" y="9563"/>
                </a:lnTo>
                <a:lnTo>
                  <a:pt x="7227" y="9636"/>
                </a:lnTo>
                <a:lnTo>
                  <a:pt x="7373" y="9684"/>
                </a:lnTo>
                <a:lnTo>
                  <a:pt x="7519" y="9709"/>
                </a:lnTo>
                <a:lnTo>
                  <a:pt x="7641" y="9684"/>
                </a:lnTo>
                <a:lnTo>
                  <a:pt x="7762" y="9660"/>
                </a:lnTo>
                <a:lnTo>
                  <a:pt x="7884" y="9611"/>
                </a:lnTo>
                <a:lnTo>
                  <a:pt x="7981" y="9538"/>
                </a:lnTo>
                <a:lnTo>
                  <a:pt x="8079" y="9465"/>
                </a:lnTo>
                <a:lnTo>
                  <a:pt x="8249" y="9271"/>
                </a:lnTo>
                <a:lnTo>
                  <a:pt x="8371" y="9368"/>
                </a:lnTo>
                <a:lnTo>
                  <a:pt x="8541" y="9465"/>
                </a:lnTo>
                <a:lnTo>
                  <a:pt x="8711" y="9514"/>
                </a:lnTo>
                <a:lnTo>
                  <a:pt x="8906" y="9538"/>
                </a:lnTo>
                <a:lnTo>
                  <a:pt x="9101" y="9538"/>
                </a:lnTo>
                <a:lnTo>
                  <a:pt x="9271" y="9514"/>
                </a:lnTo>
                <a:lnTo>
                  <a:pt x="9466" y="9441"/>
                </a:lnTo>
                <a:lnTo>
                  <a:pt x="9611" y="9368"/>
                </a:lnTo>
                <a:lnTo>
                  <a:pt x="9733" y="9465"/>
                </a:lnTo>
                <a:lnTo>
                  <a:pt x="9855" y="9514"/>
                </a:lnTo>
                <a:lnTo>
                  <a:pt x="10025" y="9563"/>
                </a:lnTo>
                <a:lnTo>
                  <a:pt x="10195" y="9563"/>
                </a:lnTo>
                <a:lnTo>
                  <a:pt x="10366" y="9538"/>
                </a:lnTo>
                <a:lnTo>
                  <a:pt x="10560" y="9490"/>
                </a:lnTo>
                <a:lnTo>
                  <a:pt x="10706" y="9417"/>
                </a:lnTo>
                <a:lnTo>
                  <a:pt x="10852" y="9319"/>
                </a:lnTo>
                <a:lnTo>
                  <a:pt x="10974" y="9392"/>
                </a:lnTo>
                <a:lnTo>
                  <a:pt x="11096" y="9441"/>
                </a:lnTo>
                <a:lnTo>
                  <a:pt x="11242" y="9465"/>
                </a:lnTo>
                <a:lnTo>
                  <a:pt x="11363" y="9490"/>
                </a:lnTo>
                <a:lnTo>
                  <a:pt x="11509" y="9490"/>
                </a:lnTo>
                <a:lnTo>
                  <a:pt x="11655" y="9465"/>
                </a:lnTo>
                <a:lnTo>
                  <a:pt x="11801" y="9417"/>
                </a:lnTo>
                <a:lnTo>
                  <a:pt x="11923" y="9344"/>
                </a:lnTo>
                <a:lnTo>
                  <a:pt x="12020" y="9441"/>
                </a:lnTo>
                <a:lnTo>
                  <a:pt x="12142" y="9490"/>
                </a:lnTo>
                <a:lnTo>
                  <a:pt x="12434" y="9490"/>
                </a:lnTo>
                <a:lnTo>
                  <a:pt x="12580" y="9441"/>
                </a:lnTo>
                <a:lnTo>
                  <a:pt x="12750" y="9392"/>
                </a:lnTo>
                <a:lnTo>
                  <a:pt x="12896" y="9319"/>
                </a:lnTo>
                <a:lnTo>
                  <a:pt x="13042" y="9222"/>
                </a:lnTo>
                <a:lnTo>
                  <a:pt x="13091" y="9295"/>
                </a:lnTo>
                <a:lnTo>
                  <a:pt x="13164" y="9344"/>
                </a:lnTo>
                <a:lnTo>
                  <a:pt x="13310" y="9417"/>
                </a:lnTo>
                <a:lnTo>
                  <a:pt x="13480" y="9441"/>
                </a:lnTo>
                <a:lnTo>
                  <a:pt x="13675" y="9441"/>
                </a:lnTo>
                <a:lnTo>
                  <a:pt x="13870" y="9392"/>
                </a:lnTo>
                <a:lnTo>
                  <a:pt x="14064" y="9319"/>
                </a:lnTo>
                <a:lnTo>
                  <a:pt x="14259" y="9246"/>
                </a:lnTo>
                <a:lnTo>
                  <a:pt x="14405" y="9149"/>
                </a:lnTo>
                <a:lnTo>
                  <a:pt x="14478" y="9101"/>
                </a:lnTo>
                <a:lnTo>
                  <a:pt x="14502" y="9028"/>
                </a:lnTo>
                <a:lnTo>
                  <a:pt x="14478" y="8955"/>
                </a:lnTo>
                <a:lnTo>
                  <a:pt x="14454" y="8882"/>
                </a:lnTo>
                <a:lnTo>
                  <a:pt x="14429" y="8833"/>
                </a:lnTo>
                <a:lnTo>
                  <a:pt x="14356" y="8809"/>
                </a:lnTo>
                <a:lnTo>
                  <a:pt x="14308" y="8809"/>
                </a:lnTo>
                <a:lnTo>
                  <a:pt x="14235" y="8833"/>
                </a:lnTo>
                <a:lnTo>
                  <a:pt x="14016" y="8955"/>
                </a:lnTo>
                <a:lnTo>
                  <a:pt x="13845" y="9028"/>
                </a:lnTo>
                <a:lnTo>
                  <a:pt x="13675" y="9076"/>
                </a:lnTo>
                <a:lnTo>
                  <a:pt x="13529" y="9101"/>
                </a:lnTo>
                <a:lnTo>
                  <a:pt x="13407" y="9101"/>
                </a:lnTo>
                <a:lnTo>
                  <a:pt x="13359" y="9076"/>
                </a:lnTo>
                <a:lnTo>
                  <a:pt x="13334" y="9028"/>
                </a:lnTo>
                <a:lnTo>
                  <a:pt x="13310" y="8979"/>
                </a:lnTo>
                <a:lnTo>
                  <a:pt x="13310" y="8906"/>
                </a:lnTo>
                <a:lnTo>
                  <a:pt x="13310" y="8857"/>
                </a:lnTo>
                <a:lnTo>
                  <a:pt x="13286" y="8784"/>
                </a:lnTo>
                <a:lnTo>
                  <a:pt x="13261" y="8736"/>
                </a:lnTo>
                <a:lnTo>
                  <a:pt x="13213" y="8711"/>
                </a:lnTo>
                <a:lnTo>
                  <a:pt x="13091" y="8711"/>
                </a:lnTo>
                <a:lnTo>
                  <a:pt x="13042" y="8736"/>
                </a:lnTo>
                <a:lnTo>
                  <a:pt x="13018" y="8784"/>
                </a:lnTo>
                <a:lnTo>
                  <a:pt x="12945" y="8882"/>
                </a:lnTo>
                <a:lnTo>
                  <a:pt x="12823" y="8979"/>
                </a:lnTo>
                <a:lnTo>
                  <a:pt x="12653" y="9076"/>
                </a:lnTo>
                <a:lnTo>
                  <a:pt x="12507" y="9149"/>
                </a:lnTo>
                <a:lnTo>
                  <a:pt x="12361" y="9198"/>
                </a:lnTo>
                <a:lnTo>
                  <a:pt x="12312" y="9198"/>
                </a:lnTo>
                <a:lnTo>
                  <a:pt x="12264" y="9173"/>
                </a:lnTo>
                <a:lnTo>
                  <a:pt x="12215" y="9149"/>
                </a:lnTo>
                <a:lnTo>
                  <a:pt x="12191" y="9101"/>
                </a:lnTo>
                <a:lnTo>
                  <a:pt x="12191" y="9028"/>
                </a:lnTo>
                <a:lnTo>
                  <a:pt x="12215" y="8930"/>
                </a:lnTo>
                <a:lnTo>
                  <a:pt x="12215" y="8857"/>
                </a:lnTo>
                <a:lnTo>
                  <a:pt x="12191" y="8809"/>
                </a:lnTo>
                <a:lnTo>
                  <a:pt x="12142" y="8760"/>
                </a:lnTo>
                <a:lnTo>
                  <a:pt x="12093" y="8736"/>
                </a:lnTo>
                <a:lnTo>
                  <a:pt x="12045" y="8736"/>
                </a:lnTo>
                <a:lnTo>
                  <a:pt x="11972" y="8760"/>
                </a:lnTo>
                <a:lnTo>
                  <a:pt x="11923" y="8784"/>
                </a:lnTo>
                <a:lnTo>
                  <a:pt x="11899" y="8857"/>
                </a:lnTo>
                <a:lnTo>
                  <a:pt x="11801" y="8979"/>
                </a:lnTo>
                <a:lnTo>
                  <a:pt x="11704" y="9076"/>
                </a:lnTo>
                <a:lnTo>
                  <a:pt x="11582" y="9125"/>
                </a:lnTo>
                <a:lnTo>
                  <a:pt x="11266" y="9125"/>
                </a:lnTo>
                <a:lnTo>
                  <a:pt x="11169" y="9076"/>
                </a:lnTo>
                <a:lnTo>
                  <a:pt x="11096" y="9028"/>
                </a:lnTo>
                <a:lnTo>
                  <a:pt x="11144" y="8882"/>
                </a:lnTo>
                <a:lnTo>
                  <a:pt x="11144" y="8809"/>
                </a:lnTo>
                <a:lnTo>
                  <a:pt x="11120" y="8736"/>
                </a:lnTo>
                <a:lnTo>
                  <a:pt x="11071" y="8687"/>
                </a:lnTo>
                <a:lnTo>
                  <a:pt x="11023" y="8663"/>
                </a:lnTo>
                <a:lnTo>
                  <a:pt x="10950" y="8638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779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1485" y="10633"/>
                </a:moveTo>
                <a:lnTo>
                  <a:pt x="11412" y="10658"/>
                </a:lnTo>
                <a:lnTo>
                  <a:pt x="11339" y="10731"/>
                </a:lnTo>
                <a:lnTo>
                  <a:pt x="11169" y="11023"/>
                </a:lnTo>
                <a:lnTo>
                  <a:pt x="11071" y="11144"/>
                </a:lnTo>
                <a:lnTo>
                  <a:pt x="10950" y="11242"/>
                </a:lnTo>
                <a:lnTo>
                  <a:pt x="10877" y="11290"/>
                </a:lnTo>
                <a:lnTo>
                  <a:pt x="10779" y="11315"/>
                </a:lnTo>
                <a:lnTo>
                  <a:pt x="10560" y="11315"/>
                </a:lnTo>
                <a:lnTo>
                  <a:pt x="10463" y="11290"/>
                </a:lnTo>
                <a:lnTo>
                  <a:pt x="10390" y="11242"/>
                </a:lnTo>
                <a:lnTo>
                  <a:pt x="10317" y="11169"/>
                </a:lnTo>
                <a:lnTo>
                  <a:pt x="10293" y="11096"/>
                </a:lnTo>
                <a:lnTo>
                  <a:pt x="10366" y="10901"/>
                </a:lnTo>
                <a:lnTo>
                  <a:pt x="10366" y="10828"/>
                </a:lnTo>
                <a:lnTo>
                  <a:pt x="10341" y="10755"/>
                </a:lnTo>
                <a:lnTo>
                  <a:pt x="10293" y="10706"/>
                </a:lnTo>
                <a:lnTo>
                  <a:pt x="10244" y="10658"/>
                </a:lnTo>
                <a:lnTo>
                  <a:pt x="10098" y="10658"/>
                </a:lnTo>
                <a:lnTo>
                  <a:pt x="10049" y="10682"/>
                </a:lnTo>
                <a:lnTo>
                  <a:pt x="10001" y="10755"/>
                </a:lnTo>
                <a:lnTo>
                  <a:pt x="9928" y="10877"/>
                </a:lnTo>
                <a:lnTo>
                  <a:pt x="9903" y="10998"/>
                </a:lnTo>
                <a:lnTo>
                  <a:pt x="9806" y="11120"/>
                </a:lnTo>
                <a:lnTo>
                  <a:pt x="9636" y="11217"/>
                </a:lnTo>
                <a:lnTo>
                  <a:pt x="9539" y="11242"/>
                </a:lnTo>
                <a:lnTo>
                  <a:pt x="9393" y="11266"/>
                </a:lnTo>
                <a:lnTo>
                  <a:pt x="9344" y="11242"/>
                </a:lnTo>
                <a:lnTo>
                  <a:pt x="9295" y="11217"/>
                </a:lnTo>
                <a:lnTo>
                  <a:pt x="9295" y="11169"/>
                </a:lnTo>
                <a:lnTo>
                  <a:pt x="9295" y="11096"/>
                </a:lnTo>
                <a:lnTo>
                  <a:pt x="9320" y="11023"/>
                </a:lnTo>
                <a:lnTo>
                  <a:pt x="9320" y="10950"/>
                </a:lnTo>
                <a:lnTo>
                  <a:pt x="9295" y="10901"/>
                </a:lnTo>
                <a:lnTo>
                  <a:pt x="9247" y="10852"/>
                </a:lnTo>
                <a:lnTo>
                  <a:pt x="9198" y="10828"/>
                </a:lnTo>
                <a:lnTo>
                  <a:pt x="9125" y="10804"/>
                </a:lnTo>
                <a:lnTo>
                  <a:pt x="9052" y="10828"/>
                </a:lnTo>
                <a:lnTo>
                  <a:pt x="8979" y="10852"/>
                </a:lnTo>
                <a:lnTo>
                  <a:pt x="8784" y="11047"/>
                </a:lnTo>
                <a:lnTo>
                  <a:pt x="8565" y="11242"/>
                </a:lnTo>
                <a:lnTo>
                  <a:pt x="8419" y="11290"/>
                </a:lnTo>
                <a:lnTo>
                  <a:pt x="8225" y="11315"/>
                </a:lnTo>
                <a:lnTo>
                  <a:pt x="8103" y="11290"/>
                </a:lnTo>
                <a:lnTo>
                  <a:pt x="8006" y="11290"/>
                </a:lnTo>
                <a:lnTo>
                  <a:pt x="7933" y="11242"/>
                </a:lnTo>
                <a:lnTo>
                  <a:pt x="7884" y="11193"/>
                </a:lnTo>
                <a:lnTo>
                  <a:pt x="7908" y="11071"/>
                </a:lnTo>
                <a:lnTo>
                  <a:pt x="7908" y="10901"/>
                </a:lnTo>
                <a:lnTo>
                  <a:pt x="7884" y="10828"/>
                </a:lnTo>
                <a:lnTo>
                  <a:pt x="7835" y="10755"/>
                </a:lnTo>
                <a:lnTo>
                  <a:pt x="7787" y="10706"/>
                </a:lnTo>
                <a:lnTo>
                  <a:pt x="7714" y="10682"/>
                </a:lnTo>
                <a:lnTo>
                  <a:pt x="7616" y="10682"/>
                </a:lnTo>
                <a:lnTo>
                  <a:pt x="7543" y="10706"/>
                </a:lnTo>
                <a:lnTo>
                  <a:pt x="7495" y="10779"/>
                </a:lnTo>
                <a:lnTo>
                  <a:pt x="7446" y="10852"/>
                </a:lnTo>
                <a:lnTo>
                  <a:pt x="7397" y="10974"/>
                </a:lnTo>
                <a:lnTo>
                  <a:pt x="7397" y="11071"/>
                </a:lnTo>
                <a:lnTo>
                  <a:pt x="7324" y="11144"/>
                </a:lnTo>
                <a:lnTo>
                  <a:pt x="7227" y="11193"/>
                </a:lnTo>
                <a:lnTo>
                  <a:pt x="7008" y="11193"/>
                </a:lnTo>
                <a:lnTo>
                  <a:pt x="6911" y="11169"/>
                </a:lnTo>
                <a:lnTo>
                  <a:pt x="6789" y="11096"/>
                </a:lnTo>
                <a:lnTo>
                  <a:pt x="6716" y="11023"/>
                </a:lnTo>
                <a:lnTo>
                  <a:pt x="6667" y="10950"/>
                </a:lnTo>
                <a:lnTo>
                  <a:pt x="6619" y="10877"/>
                </a:lnTo>
                <a:lnTo>
                  <a:pt x="6546" y="10804"/>
                </a:lnTo>
                <a:lnTo>
                  <a:pt x="6473" y="10779"/>
                </a:lnTo>
                <a:lnTo>
                  <a:pt x="6400" y="10779"/>
                </a:lnTo>
                <a:lnTo>
                  <a:pt x="6302" y="10804"/>
                </a:lnTo>
                <a:lnTo>
                  <a:pt x="6254" y="10852"/>
                </a:lnTo>
                <a:lnTo>
                  <a:pt x="6205" y="10901"/>
                </a:lnTo>
                <a:lnTo>
                  <a:pt x="6205" y="10998"/>
                </a:lnTo>
                <a:lnTo>
                  <a:pt x="6205" y="11096"/>
                </a:lnTo>
                <a:lnTo>
                  <a:pt x="6181" y="11169"/>
                </a:lnTo>
                <a:lnTo>
                  <a:pt x="6156" y="11217"/>
                </a:lnTo>
                <a:lnTo>
                  <a:pt x="6132" y="11266"/>
                </a:lnTo>
                <a:lnTo>
                  <a:pt x="6035" y="11315"/>
                </a:lnTo>
                <a:lnTo>
                  <a:pt x="5937" y="11339"/>
                </a:lnTo>
                <a:lnTo>
                  <a:pt x="5840" y="11315"/>
                </a:lnTo>
                <a:lnTo>
                  <a:pt x="5743" y="11242"/>
                </a:lnTo>
                <a:lnTo>
                  <a:pt x="5694" y="11144"/>
                </a:lnTo>
                <a:lnTo>
                  <a:pt x="5694" y="11096"/>
                </a:lnTo>
                <a:lnTo>
                  <a:pt x="5694" y="11047"/>
                </a:lnTo>
                <a:lnTo>
                  <a:pt x="5694" y="10925"/>
                </a:lnTo>
                <a:lnTo>
                  <a:pt x="5670" y="10852"/>
                </a:lnTo>
                <a:lnTo>
                  <a:pt x="5621" y="10779"/>
                </a:lnTo>
                <a:lnTo>
                  <a:pt x="5524" y="10755"/>
                </a:lnTo>
                <a:lnTo>
                  <a:pt x="5451" y="10731"/>
                </a:lnTo>
                <a:lnTo>
                  <a:pt x="5353" y="10755"/>
                </a:lnTo>
                <a:lnTo>
                  <a:pt x="5280" y="10828"/>
                </a:lnTo>
                <a:lnTo>
                  <a:pt x="5232" y="10901"/>
                </a:lnTo>
                <a:lnTo>
                  <a:pt x="5183" y="10998"/>
                </a:lnTo>
                <a:lnTo>
                  <a:pt x="5110" y="11096"/>
                </a:lnTo>
                <a:lnTo>
                  <a:pt x="5037" y="11169"/>
                </a:lnTo>
                <a:lnTo>
                  <a:pt x="4964" y="11242"/>
                </a:lnTo>
                <a:lnTo>
                  <a:pt x="4769" y="11339"/>
                </a:lnTo>
                <a:lnTo>
                  <a:pt x="4648" y="11363"/>
                </a:lnTo>
                <a:lnTo>
                  <a:pt x="4550" y="11388"/>
                </a:lnTo>
                <a:lnTo>
                  <a:pt x="4502" y="11388"/>
                </a:lnTo>
                <a:lnTo>
                  <a:pt x="4453" y="11363"/>
                </a:lnTo>
                <a:lnTo>
                  <a:pt x="4380" y="11315"/>
                </a:lnTo>
                <a:lnTo>
                  <a:pt x="4331" y="11217"/>
                </a:lnTo>
                <a:lnTo>
                  <a:pt x="4307" y="11120"/>
                </a:lnTo>
                <a:lnTo>
                  <a:pt x="4258" y="10950"/>
                </a:lnTo>
                <a:lnTo>
                  <a:pt x="4234" y="10877"/>
                </a:lnTo>
                <a:lnTo>
                  <a:pt x="4210" y="10877"/>
                </a:lnTo>
                <a:lnTo>
                  <a:pt x="4210" y="10852"/>
                </a:lnTo>
                <a:lnTo>
                  <a:pt x="4185" y="10828"/>
                </a:lnTo>
                <a:lnTo>
                  <a:pt x="4137" y="10804"/>
                </a:lnTo>
                <a:lnTo>
                  <a:pt x="4088" y="10804"/>
                </a:lnTo>
                <a:lnTo>
                  <a:pt x="4039" y="10828"/>
                </a:lnTo>
                <a:lnTo>
                  <a:pt x="3991" y="10852"/>
                </a:lnTo>
                <a:lnTo>
                  <a:pt x="3942" y="10950"/>
                </a:lnTo>
                <a:lnTo>
                  <a:pt x="3918" y="11071"/>
                </a:lnTo>
                <a:lnTo>
                  <a:pt x="3918" y="11290"/>
                </a:lnTo>
                <a:lnTo>
                  <a:pt x="3942" y="11388"/>
                </a:lnTo>
                <a:lnTo>
                  <a:pt x="3966" y="11509"/>
                </a:lnTo>
                <a:lnTo>
                  <a:pt x="4015" y="11582"/>
                </a:lnTo>
                <a:lnTo>
                  <a:pt x="4088" y="11680"/>
                </a:lnTo>
                <a:lnTo>
                  <a:pt x="4185" y="11753"/>
                </a:lnTo>
                <a:lnTo>
                  <a:pt x="4283" y="11801"/>
                </a:lnTo>
                <a:lnTo>
                  <a:pt x="4429" y="11850"/>
                </a:lnTo>
                <a:lnTo>
                  <a:pt x="4721" y="11850"/>
                </a:lnTo>
                <a:lnTo>
                  <a:pt x="4842" y="11826"/>
                </a:lnTo>
                <a:lnTo>
                  <a:pt x="4988" y="11777"/>
                </a:lnTo>
                <a:lnTo>
                  <a:pt x="5110" y="11704"/>
                </a:lnTo>
                <a:lnTo>
                  <a:pt x="5232" y="11631"/>
                </a:lnTo>
                <a:lnTo>
                  <a:pt x="5353" y="11534"/>
                </a:lnTo>
                <a:lnTo>
                  <a:pt x="5475" y="11655"/>
                </a:lnTo>
                <a:lnTo>
                  <a:pt x="5645" y="11728"/>
                </a:lnTo>
                <a:lnTo>
                  <a:pt x="5816" y="11777"/>
                </a:lnTo>
                <a:lnTo>
                  <a:pt x="5986" y="11801"/>
                </a:lnTo>
                <a:lnTo>
                  <a:pt x="6156" y="11777"/>
                </a:lnTo>
                <a:lnTo>
                  <a:pt x="6327" y="11728"/>
                </a:lnTo>
                <a:lnTo>
                  <a:pt x="6473" y="11631"/>
                </a:lnTo>
                <a:lnTo>
                  <a:pt x="6570" y="11509"/>
                </a:lnTo>
                <a:lnTo>
                  <a:pt x="6716" y="11558"/>
                </a:lnTo>
                <a:lnTo>
                  <a:pt x="6838" y="11607"/>
                </a:lnTo>
                <a:lnTo>
                  <a:pt x="6984" y="11631"/>
                </a:lnTo>
                <a:lnTo>
                  <a:pt x="7105" y="11655"/>
                </a:lnTo>
                <a:lnTo>
                  <a:pt x="7251" y="11655"/>
                </a:lnTo>
                <a:lnTo>
                  <a:pt x="7373" y="11631"/>
                </a:lnTo>
                <a:lnTo>
                  <a:pt x="7519" y="11582"/>
                </a:lnTo>
                <a:lnTo>
                  <a:pt x="7616" y="11534"/>
                </a:lnTo>
                <a:lnTo>
                  <a:pt x="7787" y="11631"/>
                </a:lnTo>
                <a:lnTo>
                  <a:pt x="7957" y="11728"/>
                </a:lnTo>
                <a:lnTo>
                  <a:pt x="8103" y="11777"/>
                </a:lnTo>
                <a:lnTo>
                  <a:pt x="8249" y="11801"/>
                </a:lnTo>
                <a:lnTo>
                  <a:pt x="8395" y="11777"/>
                </a:lnTo>
                <a:lnTo>
                  <a:pt x="8517" y="11753"/>
                </a:lnTo>
                <a:lnTo>
                  <a:pt x="8638" y="11680"/>
                </a:lnTo>
                <a:lnTo>
                  <a:pt x="8760" y="11607"/>
                </a:lnTo>
                <a:lnTo>
                  <a:pt x="9003" y="11436"/>
                </a:lnTo>
                <a:lnTo>
                  <a:pt x="9052" y="11509"/>
                </a:lnTo>
                <a:lnTo>
                  <a:pt x="9149" y="11582"/>
                </a:lnTo>
                <a:lnTo>
                  <a:pt x="9271" y="11631"/>
                </a:lnTo>
                <a:lnTo>
                  <a:pt x="9563" y="11631"/>
                </a:lnTo>
                <a:lnTo>
                  <a:pt x="9733" y="11582"/>
                </a:lnTo>
                <a:lnTo>
                  <a:pt x="9903" y="11534"/>
                </a:lnTo>
                <a:lnTo>
                  <a:pt x="10025" y="11436"/>
                </a:lnTo>
                <a:lnTo>
                  <a:pt x="10098" y="11509"/>
                </a:lnTo>
                <a:lnTo>
                  <a:pt x="10195" y="11582"/>
                </a:lnTo>
                <a:lnTo>
                  <a:pt x="10414" y="11680"/>
                </a:lnTo>
                <a:lnTo>
                  <a:pt x="10560" y="11728"/>
                </a:lnTo>
                <a:lnTo>
                  <a:pt x="10682" y="11753"/>
                </a:lnTo>
                <a:lnTo>
                  <a:pt x="10828" y="11728"/>
                </a:lnTo>
                <a:lnTo>
                  <a:pt x="10950" y="11704"/>
                </a:lnTo>
                <a:lnTo>
                  <a:pt x="11071" y="11655"/>
                </a:lnTo>
                <a:lnTo>
                  <a:pt x="11193" y="11582"/>
                </a:lnTo>
                <a:lnTo>
                  <a:pt x="11388" y="11388"/>
                </a:lnTo>
                <a:lnTo>
                  <a:pt x="11509" y="11509"/>
                </a:lnTo>
                <a:lnTo>
                  <a:pt x="11655" y="11582"/>
                </a:lnTo>
                <a:lnTo>
                  <a:pt x="11801" y="11631"/>
                </a:lnTo>
                <a:lnTo>
                  <a:pt x="11996" y="11655"/>
                </a:lnTo>
                <a:lnTo>
                  <a:pt x="12166" y="11655"/>
                </a:lnTo>
                <a:lnTo>
                  <a:pt x="12337" y="11631"/>
                </a:lnTo>
                <a:lnTo>
                  <a:pt x="12507" y="11582"/>
                </a:lnTo>
                <a:lnTo>
                  <a:pt x="12653" y="11509"/>
                </a:lnTo>
                <a:lnTo>
                  <a:pt x="12799" y="11582"/>
                </a:lnTo>
                <a:lnTo>
                  <a:pt x="12945" y="11607"/>
                </a:lnTo>
                <a:lnTo>
                  <a:pt x="13115" y="11631"/>
                </a:lnTo>
                <a:lnTo>
                  <a:pt x="13286" y="11631"/>
                </a:lnTo>
                <a:lnTo>
                  <a:pt x="13456" y="11607"/>
                </a:lnTo>
                <a:lnTo>
                  <a:pt x="13651" y="11558"/>
                </a:lnTo>
                <a:lnTo>
                  <a:pt x="13797" y="11485"/>
                </a:lnTo>
                <a:lnTo>
                  <a:pt x="13967" y="11388"/>
                </a:lnTo>
                <a:lnTo>
                  <a:pt x="14040" y="11436"/>
                </a:lnTo>
                <a:lnTo>
                  <a:pt x="14137" y="11461"/>
                </a:lnTo>
                <a:lnTo>
                  <a:pt x="14259" y="11461"/>
                </a:lnTo>
                <a:lnTo>
                  <a:pt x="14405" y="11436"/>
                </a:lnTo>
                <a:lnTo>
                  <a:pt x="14478" y="11388"/>
                </a:lnTo>
                <a:lnTo>
                  <a:pt x="14527" y="11339"/>
                </a:lnTo>
                <a:lnTo>
                  <a:pt x="14551" y="11266"/>
                </a:lnTo>
                <a:lnTo>
                  <a:pt x="14551" y="11193"/>
                </a:lnTo>
                <a:lnTo>
                  <a:pt x="14527" y="11120"/>
                </a:lnTo>
                <a:lnTo>
                  <a:pt x="14478" y="11071"/>
                </a:lnTo>
                <a:lnTo>
                  <a:pt x="14429" y="11047"/>
                </a:lnTo>
                <a:lnTo>
                  <a:pt x="14356" y="11023"/>
                </a:lnTo>
                <a:lnTo>
                  <a:pt x="14283" y="11047"/>
                </a:lnTo>
                <a:lnTo>
                  <a:pt x="14210" y="11023"/>
                </a:lnTo>
                <a:lnTo>
                  <a:pt x="14137" y="10925"/>
                </a:lnTo>
                <a:lnTo>
                  <a:pt x="14040" y="10852"/>
                </a:lnTo>
                <a:lnTo>
                  <a:pt x="13943" y="10852"/>
                </a:lnTo>
                <a:lnTo>
                  <a:pt x="13894" y="10877"/>
                </a:lnTo>
                <a:lnTo>
                  <a:pt x="13845" y="10925"/>
                </a:lnTo>
                <a:lnTo>
                  <a:pt x="13772" y="10974"/>
                </a:lnTo>
                <a:lnTo>
                  <a:pt x="13651" y="11047"/>
                </a:lnTo>
                <a:lnTo>
                  <a:pt x="13505" y="11120"/>
                </a:lnTo>
                <a:lnTo>
                  <a:pt x="13334" y="11169"/>
                </a:lnTo>
                <a:lnTo>
                  <a:pt x="13188" y="11217"/>
                </a:lnTo>
                <a:lnTo>
                  <a:pt x="12994" y="11217"/>
                </a:lnTo>
                <a:lnTo>
                  <a:pt x="12969" y="11193"/>
                </a:lnTo>
                <a:lnTo>
                  <a:pt x="12945" y="11144"/>
                </a:lnTo>
                <a:lnTo>
                  <a:pt x="12921" y="11096"/>
                </a:lnTo>
                <a:lnTo>
                  <a:pt x="12945" y="10974"/>
                </a:lnTo>
                <a:lnTo>
                  <a:pt x="12945" y="10901"/>
                </a:lnTo>
                <a:lnTo>
                  <a:pt x="12896" y="10828"/>
                </a:lnTo>
                <a:lnTo>
                  <a:pt x="12848" y="10779"/>
                </a:lnTo>
                <a:lnTo>
                  <a:pt x="12775" y="10755"/>
                </a:lnTo>
                <a:lnTo>
                  <a:pt x="12677" y="10779"/>
                </a:lnTo>
                <a:lnTo>
                  <a:pt x="12629" y="10804"/>
                </a:lnTo>
                <a:lnTo>
                  <a:pt x="12556" y="10852"/>
                </a:lnTo>
                <a:lnTo>
                  <a:pt x="12531" y="10925"/>
                </a:lnTo>
                <a:lnTo>
                  <a:pt x="12507" y="11047"/>
                </a:lnTo>
                <a:lnTo>
                  <a:pt x="12458" y="11096"/>
                </a:lnTo>
                <a:lnTo>
                  <a:pt x="12410" y="11144"/>
                </a:lnTo>
                <a:lnTo>
                  <a:pt x="12288" y="11217"/>
                </a:lnTo>
                <a:lnTo>
                  <a:pt x="12142" y="11242"/>
                </a:lnTo>
                <a:lnTo>
                  <a:pt x="11972" y="11242"/>
                </a:lnTo>
                <a:lnTo>
                  <a:pt x="11850" y="11217"/>
                </a:lnTo>
                <a:lnTo>
                  <a:pt x="11728" y="11144"/>
                </a:lnTo>
                <a:lnTo>
                  <a:pt x="11704" y="11120"/>
                </a:lnTo>
                <a:lnTo>
                  <a:pt x="11680" y="11071"/>
                </a:lnTo>
                <a:lnTo>
                  <a:pt x="11680" y="10998"/>
                </a:lnTo>
                <a:lnTo>
                  <a:pt x="11704" y="10950"/>
                </a:lnTo>
                <a:lnTo>
                  <a:pt x="11728" y="10852"/>
                </a:lnTo>
                <a:lnTo>
                  <a:pt x="11728" y="10779"/>
                </a:lnTo>
                <a:lnTo>
                  <a:pt x="11680" y="10706"/>
                </a:lnTo>
                <a:lnTo>
                  <a:pt x="11631" y="10658"/>
                </a:lnTo>
                <a:lnTo>
                  <a:pt x="11558" y="10633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095" y="11972"/>
                </a:lnTo>
                <a:lnTo>
                  <a:pt x="974" y="12118"/>
                </a:lnTo>
                <a:lnTo>
                  <a:pt x="876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4088" y="12775"/>
                </a:moveTo>
                <a:lnTo>
                  <a:pt x="4039" y="12799"/>
                </a:lnTo>
                <a:lnTo>
                  <a:pt x="4015" y="12823"/>
                </a:lnTo>
                <a:lnTo>
                  <a:pt x="3820" y="13164"/>
                </a:lnTo>
                <a:lnTo>
                  <a:pt x="3747" y="13359"/>
                </a:lnTo>
                <a:lnTo>
                  <a:pt x="3699" y="13553"/>
                </a:lnTo>
                <a:lnTo>
                  <a:pt x="3674" y="13748"/>
                </a:lnTo>
                <a:lnTo>
                  <a:pt x="3699" y="13821"/>
                </a:lnTo>
                <a:lnTo>
                  <a:pt x="3747" y="13894"/>
                </a:lnTo>
                <a:lnTo>
                  <a:pt x="3796" y="13967"/>
                </a:lnTo>
                <a:lnTo>
                  <a:pt x="3869" y="13991"/>
                </a:lnTo>
                <a:lnTo>
                  <a:pt x="3991" y="14040"/>
                </a:lnTo>
                <a:lnTo>
                  <a:pt x="4258" y="14040"/>
                </a:lnTo>
                <a:lnTo>
                  <a:pt x="4404" y="14016"/>
                </a:lnTo>
                <a:lnTo>
                  <a:pt x="4526" y="13967"/>
                </a:lnTo>
                <a:lnTo>
                  <a:pt x="4672" y="13918"/>
                </a:lnTo>
                <a:lnTo>
                  <a:pt x="4940" y="13748"/>
                </a:lnTo>
                <a:lnTo>
                  <a:pt x="5183" y="13578"/>
                </a:lnTo>
                <a:lnTo>
                  <a:pt x="5256" y="13675"/>
                </a:lnTo>
                <a:lnTo>
                  <a:pt x="5353" y="13748"/>
                </a:lnTo>
                <a:lnTo>
                  <a:pt x="5475" y="13821"/>
                </a:lnTo>
                <a:lnTo>
                  <a:pt x="5621" y="13870"/>
                </a:lnTo>
                <a:lnTo>
                  <a:pt x="5791" y="13918"/>
                </a:lnTo>
                <a:lnTo>
                  <a:pt x="6108" y="13918"/>
                </a:lnTo>
                <a:lnTo>
                  <a:pt x="6278" y="13894"/>
                </a:lnTo>
                <a:lnTo>
                  <a:pt x="6424" y="13821"/>
                </a:lnTo>
                <a:lnTo>
                  <a:pt x="6570" y="13772"/>
                </a:lnTo>
                <a:lnTo>
                  <a:pt x="6692" y="13675"/>
                </a:lnTo>
                <a:lnTo>
                  <a:pt x="6838" y="13578"/>
                </a:lnTo>
                <a:lnTo>
                  <a:pt x="6959" y="13675"/>
                </a:lnTo>
                <a:lnTo>
                  <a:pt x="7130" y="13724"/>
                </a:lnTo>
                <a:lnTo>
                  <a:pt x="7324" y="13748"/>
                </a:lnTo>
                <a:lnTo>
                  <a:pt x="7519" y="13748"/>
                </a:lnTo>
                <a:lnTo>
                  <a:pt x="8030" y="13724"/>
                </a:lnTo>
                <a:lnTo>
                  <a:pt x="8565" y="13748"/>
                </a:lnTo>
                <a:lnTo>
                  <a:pt x="8906" y="13772"/>
                </a:lnTo>
                <a:lnTo>
                  <a:pt x="9271" y="13748"/>
                </a:lnTo>
                <a:lnTo>
                  <a:pt x="9466" y="13724"/>
                </a:lnTo>
                <a:lnTo>
                  <a:pt x="9636" y="13675"/>
                </a:lnTo>
                <a:lnTo>
                  <a:pt x="9782" y="13578"/>
                </a:lnTo>
                <a:lnTo>
                  <a:pt x="9928" y="13480"/>
                </a:lnTo>
                <a:lnTo>
                  <a:pt x="9952" y="13432"/>
                </a:lnTo>
                <a:lnTo>
                  <a:pt x="9952" y="13383"/>
                </a:lnTo>
                <a:lnTo>
                  <a:pt x="9928" y="13334"/>
                </a:lnTo>
                <a:lnTo>
                  <a:pt x="9879" y="13310"/>
                </a:lnTo>
                <a:lnTo>
                  <a:pt x="9660" y="13261"/>
                </a:lnTo>
                <a:lnTo>
                  <a:pt x="9466" y="13286"/>
                </a:lnTo>
                <a:lnTo>
                  <a:pt x="9028" y="13334"/>
                </a:lnTo>
                <a:lnTo>
                  <a:pt x="8590" y="13334"/>
                </a:lnTo>
                <a:lnTo>
                  <a:pt x="8176" y="13286"/>
                </a:lnTo>
                <a:lnTo>
                  <a:pt x="7957" y="13286"/>
                </a:lnTo>
                <a:lnTo>
                  <a:pt x="7616" y="13310"/>
                </a:lnTo>
                <a:lnTo>
                  <a:pt x="7276" y="13310"/>
                </a:lnTo>
                <a:lnTo>
                  <a:pt x="7203" y="13286"/>
                </a:lnTo>
                <a:lnTo>
                  <a:pt x="7178" y="13261"/>
                </a:lnTo>
                <a:lnTo>
                  <a:pt x="7203" y="13164"/>
                </a:lnTo>
                <a:lnTo>
                  <a:pt x="7178" y="13091"/>
                </a:lnTo>
                <a:lnTo>
                  <a:pt x="7154" y="13042"/>
                </a:lnTo>
                <a:lnTo>
                  <a:pt x="7105" y="12969"/>
                </a:lnTo>
                <a:lnTo>
                  <a:pt x="7057" y="12945"/>
                </a:lnTo>
                <a:lnTo>
                  <a:pt x="6984" y="12921"/>
                </a:lnTo>
                <a:lnTo>
                  <a:pt x="6911" y="12945"/>
                </a:lnTo>
                <a:lnTo>
                  <a:pt x="6838" y="12994"/>
                </a:lnTo>
                <a:lnTo>
                  <a:pt x="6594" y="13237"/>
                </a:lnTo>
                <a:lnTo>
                  <a:pt x="6302" y="13432"/>
                </a:lnTo>
                <a:lnTo>
                  <a:pt x="6205" y="13480"/>
                </a:lnTo>
                <a:lnTo>
                  <a:pt x="6059" y="13505"/>
                </a:lnTo>
                <a:lnTo>
                  <a:pt x="5913" y="13505"/>
                </a:lnTo>
                <a:lnTo>
                  <a:pt x="5767" y="13480"/>
                </a:lnTo>
                <a:lnTo>
                  <a:pt x="5645" y="13432"/>
                </a:lnTo>
                <a:lnTo>
                  <a:pt x="5548" y="13359"/>
                </a:lnTo>
                <a:lnTo>
                  <a:pt x="5524" y="13286"/>
                </a:lnTo>
                <a:lnTo>
                  <a:pt x="5524" y="13237"/>
                </a:lnTo>
                <a:lnTo>
                  <a:pt x="5524" y="13164"/>
                </a:lnTo>
                <a:lnTo>
                  <a:pt x="5548" y="13067"/>
                </a:lnTo>
                <a:lnTo>
                  <a:pt x="5548" y="12994"/>
                </a:lnTo>
                <a:lnTo>
                  <a:pt x="5524" y="12921"/>
                </a:lnTo>
                <a:lnTo>
                  <a:pt x="5475" y="12872"/>
                </a:lnTo>
                <a:lnTo>
                  <a:pt x="5426" y="12823"/>
                </a:lnTo>
                <a:lnTo>
                  <a:pt x="5353" y="12799"/>
                </a:lnTo>
                <a:lnTo>
                  <a:pt x="5280" y="12799"/>
                </a:lnTo>
                <a:lnTo>
                  <a:pt x="5207" y="12848"/>
                </a:lnTo>
                <a:lnTo>
                  <a:pt x="5159" y="12896"/>
                </a:lnTo>
                <a:lnTo>
                  <a:pt x="5086" y="13018"/>
                </a:lnTo>
                <a:lnTo>
                  <a:pt x="5013" y="13091"/>
                </a:lnTo>
                <a:lnTo>
                  <a:pt x="4842" y="13261"/>
                </a:lnTo>
                <a:lnTo>
                  <a:pt x="4648" y="13407"/>
                </a:lnTo>
                <a:lnTo>
                  <a:pt x="4453" y="13505"/>
                </a:lnTo>
                <a:lnTo>
                  <a:pt x="4331" y="13578"/>
                </a:lnTo>
                <a:lnTo>
                  <a:pt x="4185" y="13602"/>
                </a:lnTo>
                <a:lnTo>
                  <a:pt x="4137" y="13602"/>
                </a:lnTo>
                <a:lnTo>
                  <a:pt x="4088" y="13578"/>
                </a:lnTo>
                <a:lnTo>
                  <a:pt x="4088" y="13505"/>
                </a:lnTo>
                <a:lnTo>
                  <a:pt x="4088" y="13407"/>
                </a:lnTo>
                <a:lnTo>
                  <a:pt x="4210" y="12945"/>
                </a:lnTo>
                <a:lnTo>
                  <a:pt x="4210" y="12896"/>
                </a:lnTo>
                <a:lnTo>
                  <a:pt x="4210" y="12848"/>
                </a:lnTo>
                <a:lnTo>
                  <a:pt x="4161" y="12799"/>
                </a:lnTo>
                <a:lnTo>
                  <a:pt x="4112" y="1277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71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41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68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706" y="15695"/>
                </a:lnTo>
                <a:lnTo>
                  <a:pt x="755" y="15719"/>
                </a:lnTo>
                <a:lnTo>
                  <a:pt x="828" y="15743"/>
                </a:lnTo>
                <a:lnTo>
                  <a:pt x="876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68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68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0" y="560"/>
                </a:lnTo>
                <a:lnTo>
                  <a:pt x="12848" y="706"/>
                </a:lnTo>
                <a:lnTo>
                  <a:pt x="12775" y="901"/>
                </a:lnTo>
                <a:lnTo>
                  <a:pt x="12750" y="1071"/>
                </a:lnTo>
                <a:lnTo>
                  <a:pt x="12677" y="1484"/>
                </a:lnTo>
                <a:lnTo>
                  <a:pt x="12677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799" y="3528"/>
                </a:lnTo>
                <a:lnTo>
                  <a:pt x="12823" y="3893"/>
                </a:lnTo>
                <a:lnTo>
                  <a:pt x="12823" y="3966"/>
                </a:lnTo>
                <a:lnTo>
                  <a:pt x="12872" y="4039"/>
                </a:lnTo>
                <a:lnTo>
                  <a:pt x="12896" y="4064"/>
                </a:lnTo>
                <a:lnTo>
                  <a:pt x="12945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1" y="4258"/>
                </a:lnTo>
                <a:lnTo>
                  <a:pt x="13456" y="4307"/>
                </a:lnTo>
                <a:lnTo>
                  <a:pt x="13870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54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24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16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58" y="18566"/>
                </a:lnTo>
                <a:lnTo>
                  <a:pt x="2701" y="18566"/>
                </a:lnTo>
                <a:lnTo>
                  <a:pt x="2360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2" y="18517"/>
                </a:lnTo>
                <a:lnTo>
                  <a:pt x="1849" y="18493"/>
                </a:lnTo>
                <a:lnTo>
                  <a:pt x="1776" y="18493"/>
                </a:lnTo>
                <a:lnTo>
                  <a:pt x="1703" y="18298"/>
                </a:lnTo>
                <a:lnTo>
                  <a:pt x="1655" y="18103"/>
                </a:lnTo>
                <a:lnTo>
                  <a:pt x="1703" y="18030"/>
                </a:lnTo>
                <a:lnTo>
                  <a:pt x="1703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52" y="15038"/>
                </a:lnTo>
                <a:lnTo>
                  <a:pt x="1776" y="14965"/>
                </a:lnTo>
                <a:lnTo>
                  <a:pt x="1776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776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52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28" y="10049"/>
                </a:lnTo>
                <a:lnTo>
                  <a:pt x="1801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22" y="2969"/>
                </a:lnTo>
                <a:lnTo>
                  <a:pt x="1898" y="2360"/>
                </a:lnTo>
                <a:lnTo>
                  <a:pt x="1849" y="1825"/>
                </a:lnTo>
                <a:lnTo>
                  <a:pt x="1801" y="1290"/>
                </a:lnTo>
                <a:lnTo>
                  <a:pt x="1752" y="925"/>
                </a:lnTo>
                <a:lnTo>
                  <a:pt x="1703" y="755"/>
                </a:lnTo>
                <a:lnTo>
                  <a:pt x="1703" y="560"/>
                </a:lnTo>
                <a:lnTo>
                  <a:pt x="2141" y="609"/>
                </a:lnTo>
                <a:lnTo>
                  <a:pt x="2579" y="609"/>
                </a:lnTo>
                <a:lnTo>
                  <a:pt x="3455" y="584"/>
                </a:lnTo>
                <a:lnTo>
                  <a:pt x="5134" y="511"/>
                </a:lnTo>
                <a:lnTo>
                  <a:pt x="5962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49" y="18176"/>
                </a:lnTo>
                <a:lnTo>
                  <a:pt x="779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13" y="19015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266" y="18468"/>
                </a:moveTo>
                <a:lnTo>
                  <a:pt x="1314" y="18663"/>
                </a:lnTo>
                <a:lnTo>
                  <a:pt x="1412" y="18833"/>
                </a:lnTo>
                <a:lnTo>
                  <a:pt x="1144" y="19150"/>
                </a:lnTo>
                <a:lnTo>
                  <a:pt x="876" y="19539"/>
                </a:lnTo>
                <a:lnTo>
                  <a:pt x="633" y="19928"/>
                </a:lnTo>
                <a:lnTo>
                  <a:pt x="584" y="19685"/>
                </a:lnTo>
                <a:lnTo>
                  <a:pt x="536" y="19466"/>
                </a:lnTo>
                <a:lnTo>
                  <a:pt x="514" y="19031"/>
                </a:lnTo>
                <a:lnTo>
                  <a:pt x="514" y="19031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close/>
                <a:moveTo>
                  <a:pt x="15427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38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43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6" y="20050"/>
                </a:lnTo>
                <a:lnTo>
                  <a:pt x="14429" y="19758"/>
                </a:lnTo>
                <a:lnTo>
                  <a:pt x="14502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38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01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79" y="19077"/>
                </a:moveTo>
                <a:lnTo>
                  <a:pt x="10585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8" y="19953"/>
                </a:lnTo>
                <a:lnTo>
                  <a:pt x="10244" y="20074"/>
                </a:lnTo>
                <a:lnTo>
                  <a:pt x="9879" y="20074"/>
                </a:lnTo>
                <a:lnTo>
                  <a:pt x="9903" y="19977"/>
                </a:lnTo>
                <a:lnTo>
                  <a:pt x="9976" y="19734"/>
                </a:lnTo>
                <a:lnTo>
                  <a:pt x="10049" y="19515"/>
                </a:lnTo>
                <a:lnTo>
                  <a:pt x="10122" y="19320"/>
                </a:lnTo>
                <a:lnTo>
                  <a:pt x="10195" y="19198"/>
                </a:lnTo>
                <a:lnTo>
                  <a:pt x="10220" y="19077"/>
                </a:lnTo>
                <a:close/>
                <a:moveTo>
                  <a:pt x="9076" y="19028"/>
                </a:moveTo>
                <a:lnTo>
                  <a:pt x="9003" y="19150"/>
                </a:lnTo>
                <a:lnTo>
                  <a:pt x="8906" y="19271"/>
                </a:lnTo>
                <a:lnTo>
                  <a:pt x="8809" y="19466"/>
                </a:lnTo>
                <a:lnTo>
                  <a:pt x="8711" y="19685"/>
                </a:lnTo>
                <a:lnTo>
                  <a:pt x="8638" y="19880"/>
                </a:lnTo>
                <a:lnTo>
                  <a:pt x="8590" y="19977"/>
                </a:lnTo>
                <a:lnTo>
                  <a:pt x="8565" y="20074"/>
                </a:lnTo>
                <a:lnTo>
                  <a:pt x="8054" y="20099"/>
                </a:lnTo>
                <a:lnTo>
                  <a:pt x="8079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01" y="19077"/>
                </a:moveTo>
                <a:lnTo>
                  <a:pt x="10998" y="19101"/>
                </a:lnTo>
                <a:lnTo>
                  <a:pt x="11631" y="19101"/>
                </a:lnTo>
                <a:lnTo>
                  <a:pt x="11509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44" y="20001"/>
                </a:lnTo>
                <a:lnTo>
                  <a:pt x="11144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01" y="19077"/>
                </a:lnTo>
                <a:close/>
                <a:moveTo>
                  <a:pt x="14356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089" y="19563"/>
                </a:lnTo>
                <a:lnTo>
                  <a:pt x="13991" y="19782"/>
                </a:lnTo>
                <a:lnTo>
                  <a:pt x="13918" y="20001"/>
                </a:lnTo>
                <a:lnTo>
                  <a:pt x="13870" y="20074"/>
                </a:lnTo>
                <a:lnTo>
                  <a:pt x="13334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675" y="19125"/>
                </a:lnTo>
                <a:close/>
                <a:moveTo>
                  <a:pt x="7665" y="18979"/>
                </a:moveTo>
                <a:lnTo>
                  <a:pt x="8176" y="19004"/>
                </a:lnTo>
                <a:lnTo>
                  <a:pt x="8079" y="19125"/>
                </a:lnTo>
                <a:lnTo>
                  <a:pt x="7981" y="19271"/>
                </a:lnTo>
                <a:lnTo>
                  <a:pt x="7860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72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2" y="19563"/>
                </a:lnTo>
                <a:lnTo>
                  <a:pt x="12239" y="19855"/>
                </a:lnTo>
                <a:lnTo>
                  <a:pt x="12166" y="20123"/>
                </a:lnTo>
                <a:lnTo>
                  <a:pt x="11558" y="20099"/>
                </a:lnTo>
                <a:lnTo>
                  <a:pt x="11582" y="19953"/>
                </a:lnTo>
                <a:lnTo>
                  <a:pt x="11655" y="19807"/>
                </a:lnTo>
                <a:lnTo>
                  <a:pt x="11801" y="19563"/>
                </a:lnTo>
                <a:lnTo>
                  <a:pt x="11899" y="19369"/>
                </a:lnTo>
                <a:lnTo>
                  <a:pt x="11947" y="19247"/>
                </a:lnTo>
                <a:lnTo>
                  <a:pt x="11972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383" y="19247"/>
                </a:lnTo>
                <a:lnTo>
                  <a:pt x="13261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896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0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00" y="18979"/>
                </a:lnTo>
                <a:lnTo>
                  <a:pt x="7178" y="19101"/>
                </a:lnTo>
                <a:lnTo>
                  <a:pt x="7081" y="19223"/>
                </a:lnTo>
                <a:lnTo>
                  <a:pt x="6862" y="19515"/>
                </a:lnTo>
                <a:lnTo>
                  <a:pt x="6716" y="19831"/>
                </a:lnTo>
                <a:lnTo>
                  <a:pt x="6594" y="20147"/>
                </a:lnTo>
                <a:lnTo>
                  <a:pt x="6278" y="20147"/>
                </a:lnTo>
                <a:lnTo>
                  <a:pt x="6351" y="20001"/>
                </a:lnTo>
                <a:lnTo>
                  <a:pt x="6375" y="19855"/>
                </a:lnTo>
                <a:lnTo>
                  <a:pt x="6424" y="19685"/>
                </a:lnTo>
                <a:lnTo>
                  <a:pt x="6473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5" y="18955"/>
                </a:moveTo>
                <a:lnTo>
                  <a:pt x="6229" y="19198"/>
                </a:lnTo>
                <a:lnTo>
                  <a:pt x="6132" y="19417"/>
                </a:lnTo>
                <a:lnTo>
                  <a:pt x="6035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7" y="20172"/>
                </a:lnTo>
                <a:lnTo>
                  <a:pt x="5086" y="20220"/>
                </a:lnTo>
                <a:lnTo>
                  <a:pt x="5207" y="19977"/>
                </a:lnTo>
                <a:lnTo>
                  <a:pt x="5305" y="19734"/>
                </a:lnTo>
                <a:lnTo>
                  <a:pt x="5572" y="19320"/>
                </a:lnTo>
                <a:lnTo>
                  <a:pt x="5670" y="19150"/>
                </a:lnTo>
                <a:lnTo>
                  <a:pt x="5718" y="19052"/>
                </a:lnTo>
                <a:lnTo>
                  <a:pt x="5743" y="19004"/>
                </a:lnTo>
                <a:lnTo>
                  <a:pt x="5694" y="19052"/>
                </a:lnTo>
                <a:lnTo>
                  <a:pt x="5694" y="19052"/>
                </a:lnTo>
                <a:lnTo>
                  <a:pt x="5718" y="19004"/>
                </a:lnTo>
                <a:lnTo>
                  <a:pt x="5718" y="18955"/>
                </a:lnTo>
                <a:close/>
                <a:moveTo>
                  <a:pt x="5451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40" y="19685"/>
                </a:lnTo>
                <a:lnTo>
                  <a:pt x="4794" y="19953"/>
                </a:lnTo>
                <a:lnTo>
                  <a:pt x="4745" y="20099"/>
                </a:lnTo>
                <a:lnTo>
                  <a:pt x="4721" y="20220"/>
                </a:lnTo>
                <a:lnTo>
                  <a:pt x="4210" y="20269"/>
                </a:lnTo>
                <a:lnTo>
                  <a:pt x="4210" y="20196"/>
                </a:lnTo>
                <a:lnTo>
                  <a:pt x="4307" y="19953"/>
                </a:lnTo>
                <a:lnTo>
                  <a:pt x="4429" y="19709"/>
                </a:lnTo>
                <a:lnTo>
                  <a:pt x="4623" y="19369"/>
                </a:lnTo>
                <a:lnTo>
                  <a:pt x="4672" y="19271"/>
                </a:lnTo>
                <a:lnTo>
                  <a:pt x="4696" y="19198"/>
                </a:lnTo>
                <a:lnTo>
                  <a:pt x="4696" y="19101"/>
                </a:lnTo>
                <a:lnTo>
                  <a:pt x="4672" y="19004"/>
                </a:lnTo>
                <a:lnTo>
                  <a:pt x="4550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8" y="19271"/>
                </a:lnTo>
                <a:lnTo>
                  <a:pt x="4112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0" y="20123"/>
                </a:lnTo>
                <a:lnTo>
                  <a:pt x="3772" y="20293"/>
                </a:lnTo>
                <a:lnTo>
                  <a:pt x="3358" y="20318"/>
                </a:lnTo>
                <a:lnTo>
                  <a:pt x="3382" y="20172"/>
                </a:lnTo>
                <a:lnTo>
                  <a:pt x="3455" y="19928"/>
                </a:lnTo>
                <a:lnTo>
                  <a:pt x="3553" y="19709"/>
                </a:lnTo>
                <a:lnTo>
                  <a:pt x="3747" y="19320"/>
                </a:lnTo>
                <a:lnTo>
                  <a:pt x="3942" y="18955"/>
                </a:lnTo>
                <a:close/>
                <a:moveTo>
                  <a:pt x="1825" y="19028"/>
                </a:moveTo>
                <a:lnTo>
                  <a:pt x="2166" y="19052"/>
                </a:lnTo>
                <a:lnTo>
                  <a:pt x="2482" y="19052"/>
                </a:lnTo>
                <a:lnTo>
                  <a:pt x="2214" y="19393"/>
                </a:lnTo>
                <a:lnTo>
                  <a:pt x="1971" y="19758"/>
                </a:lnTo>
                <a:lnTo>
                  <a:pt x="1752" y="20099"/>
                </a:lnTo>
                <a:lnTo>
                  <a:pt x="1679" y="20245"/>
                </a:lnTo>
                <a:lnTo>
                  <a:pt x="1631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20" y="20001"/>
                </a:lnTo>
                <a:lnTo>
                  <a:pt x="1363" y="19685"/>
                </a:lnTo>
                <a:lnTo>
                  <a:pt x="1582" y="19344"/>
                </a:lnTo>
                <a:lnTo>
                  <a:pt x="1825" y="19028"/>
                </a:lnTo>
                <a:close/>
                <a:moveTo>
                  <a:pt x="3650" y="18955"/>
                </a:moveTo>
                <a:lnTo>
                  <a:pt x="3528" y="19077"/>
                </a:lnTo>
                <a:lnTo>
                  <a:pt x="3431" y="19223"/>
                </a:lnTo>
                <a:lnTo>
                  <a:pt x="3236" y="19539"/>
                </a:lnTo>
                <a:lnTo>
                  <a:pt x="3163" y="19709"/>
                </a:lnTo>
                <a:lnTo>
                  <a:pt x="3066" y="19904"/>
                </a:lnTo>
                <a:lnTo>
                  <a:pt x="2993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14" y="20123"/>
                </a:lnTo>
                <a:lnTo>
                  <a:pt x="2360" y="19928"/>
                </a:lnTo>
                <a:lnTo>
                  <a:pt x="2677" y="19442"/>
                </a:lnTo>
                <a:lnTo>
                  <a:pt x="2847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50" y="18955"/>
                </a:lnTo>
                <a:close/>
                <a:moveTo>
                  <a:pt x="6619" y="0"/>
                </a:moveTo>
                <a:lnTo>
                  <a:pt x="5791" y="25"/>
                </a:lnTo>
                <a:lnTo>
                  <a:pt x="4940" y="49"/>
                </a:lnTo>
                <a:lnTo>
                  <a:pt x="3261" y="146"/>
                </a:lnTo>
                <a:lnTo>
                  <a:pt x="2068" y="195"/>
                </a:lnTo>
                <a:lnTo>
                  <a:pt x="1874" y="195"/>
                </a:lnTo>
                <a:lnTo>
                  <a:pt x="1703" y="244"/>
                </a:lnTo>
                <a:lnTo>
                  <a:pt x="1631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387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06" y="1314"/>
                </a:lnTo>
                <a:lnTo>
                  <a:pt x="536" y="1314"/>
                </a:lnTo>
                <a:lnTo>
                  <a:pt x="341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22" y="1460"/>
                </a:lnTo>
                <a:lnTo>
                  <a:pt x="122" y="1557"/>
                </a:lnTo>
                <a:lnTo>
                  <a:pt x="122" y="1630"/>
                </a:lnTo>
                <a:lnTo>
                  <a:pt x="73" y="1874"/>
                </a:lnTo>
                <a:lnTo>
                  <a:pt x="49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25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292" y="11534"/>
                </a:lnTo>
                <a:lnTo>
                  <a:pt x="317" y="12166"/>
                </a:lnTo>
                <a:lnTo>
                  <a:pt x="317" y="12799"/>
                </a:lnTo>
                <a:lnTo>
                  <a:pt x="292" y="14064"/>
                </a:lnTo>
                <a:lnTo>
                  <a:pt x="219" y="15330"/>
                </a:lnTo>
                <a:lnTo>
                  <a:pt x="146" y="16595"/>
                </a:lnTo>
                <a:lnTo>
                  <a:pt x="73" y="17519"/>
                </a:lnTo>
                <a:lnTo>
                  <a:pt x="25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68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36" y="20415"/>
                </a:lnTo>
                <a:lnTo>
                  <a:pt x="560" y="20512"/>
                </a:lnTo>
                <a:lnTo>
                  <a:pt x="609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2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39" y="20780"/>
                </a:lnTo>
                <a:lnTo>
                  <a:pt x="5767" y="20683"/>
                </a:lnTo>
                <a:lnTo>
                  <a:pt x="7057" y="20634"/>
                </a:lnTo>
                <a:lnTo>
                  <a:pt x="8322" y="20585"/>
                </a:lnTo>
                <a:lnTo>
                  <a:pt x="9611" y="20585"/>
                </a:lnTo>
                <a:lnTo>
                  <a:pt x="10877" y="20610"/>
                </a:lnTo>
                <a:lnTo>
                  <a:pt x="12239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58" y="20634"/>
                </a:lnTo>
                <a:lnTo>
                  <a:pt x="13261" y="20634"/>
                </a:lnTo>
                <a:lnTo>
                  <a:pt x="14040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11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62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00" y="19028"/>
                </a:lnTo>
                <a:lnTo>
                  <a:pt x="16522" y="18979"/>
                </a:lnTo>
                <a:lnTo>
                  <a:pt x="16595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38" y="15427"/>
                </a:lnTo>
                <a:lnTo>
                  <a:pt x="16838" y="14429"/>
                </a:lnTo>
                <a:lnTo>
                  <a:pt x="16814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14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71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2" y="1338"/>
                </a:lnTo>
                <a:lnTo>
                  <a:pt x="14259" y="1119"/>
                </a:lnTo>
                <a:lnTo>
                  <a:pt x="13991" y="901"/>
                </a:lnTo>
                <a:lnTo>
                  <a:pt x="13699" y="633"/>
                </a:lnTo>
                <a:lnTo>
                  <a:pt x="13529" y="487"/>
                </a:lnTo>
                <a:lnTo>
                  <a:pt x="13359" y="390"/>
                </a:lnTo>
                <a:lnTo>
                  <a:pt x="13334" y="317"/>
                </a:lnTo>
                <a:lnTo>
                  <a:pt x="13286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3" y="73"/>
                </a:lnTo>
                <a:lnTo>
                  <a:pt x="8249" y="25"/>
                </a:lnTo>
                <a:lnTo>
                  <a:pt x="6619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46"/>
          <p:cNvSpPr/>
          <p:nvPr/>
        </p:nvSpPr>
        <p:spPr>
          <a:xfrm>
            <a:off x="869825" y="865419"/>
            <a:ext cx="368541" cy="456289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46"/>
          <p:cNvSpPr/>
          <p:nvPr/>
        </p:nvSpPr>
        <p:spPr>
          <a:xfrm>
            <a:off x="1447327" y="934019"/>
            <a:ext cx="380233" cy="327060"/>
          </a:xfrm>
          <a:custGeom>
            <a:avLst/>
            <a:gdLst/>
            <a:ahLst/>
            <a:cxnLst/>
            <a:rect l="l" t="t" r="r" b="b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46"/>
          <p:cNvSpPr/>
          <p:nvPr/>
        </p:nvSpPr>
        <p:spPr>
          <a:xfrm>
            <a:off x="2034402" y="901041"/>
            <a:ext cx="379709" cy="384495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46"/>
          <p:cNvSpPr/>
          <p:nvPr/>
        </p:nvSpPr>
        <p:spPr>
          <a:xfrm>
            <a:off x="2624667" y="926043"/>
            <a:ext cx="376518" cy="332917"/>
          </a:xfrm>
          <a:custGeom>
            <a:avLst/>
            <a:gdLst/>
            <a:ahLst/>
            <a:cxnLst/>
            <a:rect l="l" t="t" r="r" b="b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46"/>
          <p:cNvSpPr/>
          <p:nvPr/>
        </p:nvSpPr>
        <p:spPr>
          <a:xfrm>
            <a:off x="3218647" y="926043"/>
            <a:ext cx="365350" cy="336633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46"/>
          <p:cNvSpPr/>
          <p:nvPr/>
        </p:nvSpPr>
        <p:spPr>
          <a:xfrm>
            <a:off x="3815818" y="929758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46"/>
          <p:cNvSpPr/>
          <p:nvPr/>
        </p:nvSpPr>
        <p:spPr>
          <a:xfrm>
            <a:off x="4384820" y="911138"/>
            <a:ext cx="375447" cy="368016"/>
          </a:xfrm>
          <a:custGeom>
            <a:avLst/>
            <a:gdLst/>
            <a:ahLst/>
            <a:cxnLst/>
            <a:rect l="l" t="t" r="r" b="b"/>
            <a:pathLst>
              <a:path w="17179" h="16839" extrusionOk="0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46"/>
          <p:cNvSpPr/>
          <p:nvPr/>
        </p:nvSpPr>
        <p:spPr>
          <a:xfrm>
            <a:off x="4934129" y="870729"/>
            <a:ext cx="458409" cy="451502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46"/>
          <p:cNvSpPr/>
          <p:nvPr/>
        </p:nvSpPr>
        <p:spPr>
          <a:xfrm>
            <a:off x="5532896" y="886683"/>
            <a:ext cx="429691" cy="410568"/>
          </a:xfrm>
          <a:custGeom>
            <a:avLst/>
            <a:gdLst/>
            <a:ahLst/>
            <a:cxnLst/>
            <a:rect l="l" t="t" r="r" b="b"/>
            <a:pathLst>
              <a:path w="19661" h="18786" extrusionOk="0">
                <a:moveTo>
                  <a:pt x="10269" y="1460"/>
                </a:moveTo>
                <a:lnTo>
                  <a:pt x="10755" y="1485"/>
                </a:lnTo>
                <a:lnTo>
                  <a:pt x="11266" y="1533"/>
                </a:lnTo>
                <a:lnTo>
                  <a:pt x="11753" y="1631"/>
                </a:lnTo>
                <a:lnTo>
                  <a:pt x="11680" y="1728"/>
                </a:lnTo>
                <a:lnTo>
                  <a:pt x="11631" y="1850"/>
                </a:lnTo>
                <a:lnTo>
                  <a:pt x="11631" y="1874"/>
                </a:lnTo>
                <a:lnTo>
                  <a:pt x="11656" y="1874"/>
                </a:lnTo>
                <a:lnTo>
                  <a:pt x="11753" y="1850"/>
                </a:lnTo>
                <a:lnTo>
                  <a:pt x="11826" y="1825"/>
                </a:lnTo>
                <a:lnTo>
                  <a:pt x="12021" y="1752"/>
                </a:lnTo>
                <a:lnTo>
                  <a:pt x="12069" y="1728"/>
                </a:lnTo>
                <a:lnTo>
                  <a:pt x="12386" y="1825"/>
                </a:lnTo>
                <a:lnTo>
                  <a:pt x="12361" y="1850"/>
                </a:lnTo>
                <a:lnTo>
                  <a:pt x="12264" y="1923"/>
                </a:lnTo>
                <a:lnTo>
                  <a:pt x="12167" y="2020"/>
                </a:lnTo>
                <a:lnTo>
                  <a:pt x="12021" y="2239"/>
                </a:lnTo>
                <a:lnTo>
                  <a:pt x="12021" y="2263"/>
                </a:lnTo>
                <a:lnTo>
                  <a:pt x="12045" y="2263"/>
                </a:lnTo>
                <a:lnTo>
                  <a:pt x="12264" y="2166"/>
                </a:lnTo>
                <a:lnTo>
                  <a:pt x="12483" y="2069"/>
                </a:lnTo>
                <a:lnTo>
                  <a:pt x="12605" y="2020"/>
                </a:lnTo>
                <a:lnTo>
                  <a:pt x="12751" y="1971"/>
                </a:lnTo>
                <a:lnTo>
                  <a:pt x="13091" y="2142"/>
                </a:lnTo>
                <a:lnTo>
                  <a:pt x="13164" y="2166"/>
                </a:lnTo>
                <a:lnTo>
                  <a:pt x="12970" y="2239"/>
                </a:lnTo>
                <a:lnTo>
                  <a:pt x="12799" y="2336"/>
                </a:lnTo>
                <a:lnTo>
                  <a:pt x="12629" y="2434"/>
                </a:lnTo>
                <a:lnTo>
                  <a:pt x="12483" y="2580"/>
                </a:lnTo>
                <a:lnTo>
                  <a:pt x="12459" y="2628"/>
                </a:lnTo>
                <a:lnTo>
                  <a:pt x="12459" y="2677"/>
                </a:lnTo>
                <a:lnTo>
                  <a:pt x="12507" y="2701"/>
                </a:lnTo>
                <a:lnTo>
                  <a:pt x="12556" y="2701"/>
                </a:lnTo>
                <a:lnTo>
                  <a:pt x="12726" y="2653"/>
                </a:lnTo>
                <a:lnTo>
                  <a:pt x="12897" y="2604"/>
                </a:lnTo>
                <a:lnTo>
                  <a:pt x="13237" y="2458"/>
                </a:lnTo>
                <a:lnTo>
                  <a:pt x="13408" y="2409"/>
                </a:lnTo>
                <a:lnTo>
                  <a:pt x="13578" y="2385"/>
                </a:lnTo>
                <a:lnTo>
                  <a:pt x="14162" y="2701"/>
                </a:lnTo>
                <a:lnTo>
                  <a:pt x="13967" y="2750"/>
                </a:lnTo>
                <a:lnTo>
                  <a:pt x="13578" y="2847"/>
                </a:lnTo>
                <a:lnTo>
                  <a:pt x="13383" y="2945"/>
                </a:lnTo>
                <a:lnTo>
                  <a:pt x="13310" y="2993"/>
                </a:lnTo>
                <a:lnTo>
                  <a:pt x="13262" y="3066"/>
                </a:lnTo>
                <a:lnTo>
                  <a:pt x="13310" y="3115"/>
                </a:lnTo>
                <a:lnTo>
                  <a:pt x="13383" y="3139"/>
                </a:lnTo>
                <a:lnTo>
                  <a:pt x="13554" y="3139"/>
                </a:lnTo>
                <a:lnTo>
                  <a:pt x="13846" y="3042"/>
                </a:lnTo>
                <a:lnTo>
                  <a:pt x="14186" y="2993"/>
                </a:lnTo>
                <a:lnTo>
                  <a:pt x="14551" y="2920"/>
                </a:lnTo>
                <a:lnTo>
                  <a:pt x="14916" y="3139"/>
                </a:lnTo>
                <a:lnTo>
                  <a:pt x="14527" y="3261"/>
                </a:lnTo>
                <a:lnTo>
                  <a:pt x="14162" y="3407"/>
                </a:lnTo>
                <a:lnTo>
                  <a:pt x="13870" y="3553"/>
                </a:lnTo>
                <a:lnTo>
                  <a:pt x="13651" y="3675"/>
                </a:lnTo>
                <a:lnTo>
                  <a:pt x="13627" y="3723"/>
                </a:lnTo>
                <a:lnTo>
                  <a:pt x="13602" y="3772"/>
                </a:lnTo>
                <a:lnTo>
                  <a:pt x="13651" y="3821"/>
                </a:lnTo>
                <a:lnTo>
                  <a:pt x="13700" y="3845"/>
                </a:lnTo>
                <a:lnTo>
                  <a:pt x="13846" y="3845"/>
                </a:lnTo>
                <a:lnTo>
                  <a:pt x="13967" y="3821"/>
                </a:lnTo>
                <a:lnTo>
                  <a:pt x="14235" y="3748"/>
                </a:lnTo>
                <a:lnTo>
                  <a:pt x="14770" y="3553"/>
                </a:lnTo>
                <a:lnTo>
                  <a:pt x="15087" y="3480"/>
                </a:lnTo>
                <a:lnTo>
                  <a:pt x="15379" y="3431"/>
                </a:lnTo>
                <a:lnTo>
                  <a:pt x="15865" y="3772"/>
                </a:lnTo>
                <a:lnTo>
                  <a:pt x="16036" y="3894"/>
                </a:lnTo>
                <a:lnTo>
                  <a:pt x="15792" y="3918"/>
                </a:lnTo>
                <a:lnTo>
                  <a:pt x="15525" y="3942"/>
                </a:lnTo>
                <a:lnTo>
                  <a:pt x="15038" y="4064"/>
                </a:lnTo>
                <a:lnTo>
                  <a:pt x="14551" y="4210"/>
                </a:lnTo>
                <a:lnTo>
                  <a:pt x="14138" y="4356"/>
                </a:lnTo>
                <a:lnTo>
                  <a:pt x="14113" y="4380"/>
                </a:lnTo>
                <a:lnTo>
                  <a:pt x="14138" y="4405"/>
                </a:lnTo>
                <a:lnTo>
                  <a:pt x="14284" y="4405"/>
                </a:lnTo>
                <a:lnTo>
                  <a:pt x="14600" y="4380"/>
                </a:lnTo>
                <a:lnTo>
                  <a:pt x="15257" y="4283"/>
                </a:lnTo>
                <a:lnTo>
                  <a:pt x="15841" y="4210"/>
                </a:lnTo>
                <a:lnTo>
                  <a:pt x="16400" y="4186"/>
                </a:lnTo>
                <a:lnTo>
                  <a:pt x="16644" y="4405"/>
                </a:lnTo>
                <a:lnTo>
                  <a:pt x="16863" y="4648"/>
                </a:lnTo>
                <a:lnTo>
                  <a:pt x="16741" y="4599"/>
                </a:lnTo>
                <a:lnTo>
                  <a:pt x="16619" y="4575"/>
                </a:lnTo>
                <a:lnTo>
                  <a:pt x="16376" y="4575"/>
                </a:lnTo>
                <a:lnTo>
                  <a:pt x="16133" y="4599"/>
                </a:lnTo>
                <a:lnTo>
                  <a:pt x="15914" y="4648"/>
                </a:lnTo>
                <a:lnTo>
                  <a:pt x="15306" y="4770"/>
                </a:lnTo>
                <a:lnTo>
                  <a:pt x="15160" y="4794"/>
                </a:lnTo>
                <a:lnTo>
                  <a:pt x="15014" y="4867"/>
                </a:lnTo>
                <a:lnTo>
                  <a:pt x="14868" y="4916"/>
                </a:lnTo>
                <a:lnTo>
                  <a:pt x="14722" y="4964"/>
                </a:lnTo>
                <a:lnTo>
                  <a:pt x="14941" y="4989"/>
                </a:lnTo>
                <a:lnTo>
                  <a:pt x="15184" y="5037"/>
                </a:lnTo>
                <a:lnTo>
                  <a:pt x="15427" y="5013"/>
                </a:lnTo>
                <a:lnTo>
                  <a:pt x="15671" y="4964"/>
                </a:lnTo>
                <a:lnTo>
                  <a:pt x="15987" y="4916"/>
                </a:lnTo>
                <a:lnTo>
                  <a:pt x="16279" y="4891"/>
                </a:lnTo>
                <a:lnTo>
                  <a:pt x="16595" y="4867"/>
                </a:lnTo>
                <a:lnTo>
                  <a:pt x="16887" y="4794"/>
                </a:lnTo>
                <a:lnTo>
                  <a:pt x="16911" y="4770"/>
                </a:lnTo>
                <a:lnTo>
                  <a:pt x="16936" y="4721"/>
                </a:lnTo>
                <a:lnTo>
                  <a:pt x="17276" y="5135"/>
                </a:lnTo>
                <a:lnTo>
                  <a:pt x="17568" y="5597"/>
                </a:lnTo>
                <a:lnTo>
                  <a:pt x="17447" y="5524"/>
                </a:lnTo>
                <a:lnTo>
                  <a:pt x="17301" y="5475"/>
                </a:lnTo>
                <a:lnTo>
                  <a:pt x="17009" y="5402"/>
                </a:lnTo>
                <a:lnTo>
                  <a:pt x="16717" y="5402"/>
                </a:lnTo>
                <a:lnTo>
                  <a:pt x="16425" y="5427"/>
                </a:lnTo>
                <a:lnTo>
                  <a:pt x="16230" y="5451"/>
                </a:lnTo>
                <a:lnTo>
                  <a:pt x="16036" y="5500"/>
                </a:lnTo>
                <a:lnTo>
                  <a:pt x="15646" y="5621"/>
                </a:lnTo>
                <a:lnTo>
                  <a:pt x="15281" y="5767"/>
                </a:lnTo>
                <a:lnTo>
                  <a:pt x="14916" y="5889"/>
                </a:lnTo>
                <a:lnTo>
                  <a:pt x="14916" y="5889"/>
                </a:lnTo>
                <a:lnTo>
                  <a:pt x="15549" y="5840"/>
                </a:lnTo>
                <a:lnTo>
                  <a:pt x="16181" y="5743"/>
                </a:lnTo>
                <a:lnTo>
                  <a:pt x="16546" y="5719"/>
                </a:lnTo>
                <a:lnTo>
                  <a:pt x="16911" y="5719"/>
                </a:lnTo>
                <a:lnTo>
                  <a:pt x="17252" y="5792"/>
                </a:lnTo>
                <a:lnTo>
                  <a:pt x="17617" y="5913"/>
                </a:lnTo>
                <a:lnTo>
                  <a:pt x="17690" y="5913"/>
                </a:lnTo>
                <a:lnTo>
                  <a:pt x="17739" y="5865"/>
                </a:lnTo>
                <a:lnTo>
                  <a:pt x="17982" y="6376"/>
                </a:lnTo>
                <a:lnTo>
                  <a:pt x="17885" y="6278"/>
                </a:lnTo>
                <a:lnTo>
                  <a:pt x="17763" y="6230"/>
                </a:lnTo>
                <a:lnTo>
                  <a:pt x="17617" y="6181"/>
                </a:lnTo>
                <a:lnTo>
                  <a:pt x="17471" y="6157"/>
                </a:lnTo>
                <a:lnTo>
                  <a:pt x="17130" y="6132"/>
                </a:lnTo>
                <a:lnTo>
                  <a:pt x="16765" y="6157"/>
                </a:lnTo>
                <a:lnTo>
                  <a:pt x="16425" y="6230"/>
                </a:lnTo>
                <a:lnTo>
                  <a:pt x="16084" y="6303"/>
                </a:lnTo>
                <a:lnTo>
                  <a:pt x="15549" y="6449"/>
                </a:lnTo>
                <a:lnTo>
                  <a:pt x="15525" y="6473"/>
                </a:lnTo>
                <a:lnTo>
                  <a:pt x="15549" y="6497"/>
                </a:lnTo>
                <a:lnTo>
                  <a:pt x="15817" y="6522"/>
                </a:lnTo>
                <a:lnTo>
                  <a:pt x="16108" y="6522"/>
                </a:lnTo>
                <a:lnTo>
                  <a:pt x="16400" y="6497"/>
                </a:lnTo>
                <a:lnTo>
                  <a:pt x="16668" y="6473"/>
                </a:lnTo>
                <a:lnTo>
                  <a:pt x="17082" y="6449"/>
                </a:lnTo>
                <a:lnTo>
                  <a:pt x="17301" y="6449"/>
                </a:lnTo>
                <a:lnTo>
                  <a:pt x="17495" y="6473"/>
                </a:lnTo>
                <a:lnTo>
                  <a:pt x="17641" y="6522"/>
                </a:lnTo>
                <a:lnTo>
                  <a:pt x="17763" y="6570"/>
                </a:lnTo>
                <a:lnTo>
                  <a:pt x="17885" y="6619"/>
                </a:lnTo>
                <a:lnTo>
                  <a:pt x="18031" y="6643"/>
                </a:lnTo>
                <a:lnTo>
                  <a:pt x="18055" y="6643"/>
                </a:lnTo>
                <a:lnTo>
                  <a:pt x="18079" y="6619"/>
                </a:lnTo>
                <a:lnTo>
                  <a:pt x="18225" y="6984"/>
                </a:lnTo>
                <a:lnTo>
                  <a:pt x="17958" y="6911"/>
                </a:lnTo>
                <a:lnTo>
                  <a:pt x="17641" y="6862"/>
                </a:lnTo>
                <a:lnTo>
                  <a:pt x="17301" y="6862"/>
                </a:lnTo>
                <a:lnTo>
                  <a:pt x="16984" y="6911"/>
                </a:lnTo>
                <a:lnTo>
                  <a:pt x="16644" y="6984"/>
                </a:lnTo>
                <a:lnTo>
                  <a:pt x="16327" y="7081"/>
                </a:lnTo>
                <a:lnTo>
                  <a:pt x="16036" y="7203"/>
                </a:lnTo>
                <a:lnTo>
                  <a:pt x="15768" y="7325"/>
                </a:lnTo>
                <a:lnTo>
                  <a:pt x="15768" y="7349"/>
                </a:lnTo>
                <a:lnTo>
                  <a:pt x="15792" y="7373"/>
                </a:lnTo>
                <a:lnTo>
                  <a:pt x="16108" y="7349"/>
                </a:lnTo>
                <a:lnTo>
                  <a:pt x="16400" y="7325"/>
                </a:lnTo>
                <a:lnTo>
                  <a:pt x="17009" y="7252"/>
                </a:lnTo>
                <a:lnTo>
                  <a:pt x="17325" y="7227"/>
                </a:lnTo>
                <a:lnTo>
                  <a:pt x="17641" y="7203"/>
                </a:lnTo>
                <a:lnTo>
                  <a:pt x="17933" y="7179"/>
                </a:lnTo>
                <a:lnTo>
                  <a:pt x="18250" y="7130"/>
                </a:lnTo>
                <a:lnTo>
                  <a:pt x="18274" y="7106"/>
                </a:lnTo>
                <a:lnTo>
                  <a:pt x="18542" y="7909"/>
                </a:lnTo>
                <a:lnTo>
                  <a:pt x="18298" y="7860"/>
                </a:lnTo>
                <a:lnTo>
                  <a:pt x="18055" y="7860"/>
                </a:lnTo>
                <a:lnTo>
                  <a:pt x="17568" y="7836"/>
                </a:lnTo>
                <a:lnTo>
                  <a:pt x="17179" y="7811"/>
                </a:lnTo>
                <a:lnTo>
                  <a:pt x="16765" y="7836"/>
                </a:lnTo>
                <a:lnTo>
                  <a:pt x="16571" y="7860"/>
                </a:lnTo>
                <a:lnTo>
                  <a:pt x="16376" y="7909"/>
                </a:lnTo>
                <a:lnTo>
                  <a:pt x="16206" y="7957"/>
                </a:lnTo>
                <a:lnTo>
                  <a:pt x="16011" y="8055"/>
                </a:lnTo>
                <a:lnTo>
                  <a:pt x="15987" y="8055"/>
                </a:lnTo>
                <a:lnTo>
                  <a:pt x="15987" y="8079"/>
                </a:lnTo>
                <a:lnTo>
                  <a:pt x="16011" y="8103"/>
                </a:lnTo>
                <a:lnTo>
                  <a:pt x="16036" y="8128"/>
                </a:lnTo>
                <a:lnTo>
                  <a:pt x="16425" y="8152"/>
                </a:lnTo>
                <a:lnTo>
                  <a:pt x="16790" y="8128"/>
                </a:lnTo>
                <a:lnTo>
                  <a:pt x="17568" y="8128"/>
                </a:lnTo>
                <a:lnTo>
                  <a:pt x="17836" y="8152"/>
                </a:lnTo>
                <a:lnTo>
                  <a:pt x="18104" y="8200"/>
                </a:lnTo>
                <a:lnTo>
                  <a:pt x="18371" y="8225"/>
                </a:lnTo>
                <a:lnTo>
                  <a:pt x="18639" y="8249"/>
                </a:lnTo>
                <a:lnTo>
                  <a:pt x="18858" y="9076"/>
                </a:lnTo>
                <a:lnTo>
                  <a:pt x="18566" y="8882"/>
                </a:lnTo>
                <a:lnTo>
                  <a:pt x="18225" y="8711"/>
                </a:lnTo>
                <a:lnTo>
                  <a:pt x="17885" y="8565"/>
                </a:lnTo>
                <a:lnTo>
                  <a:pt x="17568" y="8444"/>
                </a:lnTo>
                <a:lnTo>
                  <a:pt x="17276" y="8371"/>
                </a:lnTo>
                <a:lnTo>
                  <a:pt x="17082" y="8322"/>
                </a:lnTo>
                <a:lnTo>
                  <a:pt x="16887" y="8298"/>
                </a:lnTo>
                <a:lnTo>
                  <a:pt x="16717" y="8298"/>
                </a:lnTo>
                <a:lnTo>
                  <a:pt x="16546" y="8322"/>
                </a:lnTo>
                <a:lnTo>
                  <a:pt x="16473" y="8346"/>
                </a:lnTo>
                <a:lnTo>
                  <a:pt x="16400" y="8395"/>
                </a:lnTo>
                <a:lnTo>
                  <a:pt x="16352" y="8444"/>
                </a:lnTo>
                <a:lnTo>
                  <a:pt x="16303" y="8517"/>
                </a:lnTo>
                <a:lnTo>
                  <a:pt x="16327" y="8541"/>
                </a:lnTo>
                <a:lnTo>
                  <a:pt x="16449" y="8590"/>
                </a:lnTo>
                <a:lnTo>
                  <a:pt x="16595" y="8614"/>
                </a:lnTo>
                <a:lnTo>
                  <a:pt x="16887" y="8687"/>
                </a:lnTo>
                <a:lnTo>
                  <a:pt x="17179" y="8711"/>
                </a:lnTo>
                <a:lnTo>
                  <a:pt x="17471" y="8784"/>
                </a:lnTo>
                <a:lnTo>
                  <a:pt x="17812" y="8930"/>
                </a:lnTo>
                <a:lnTo>
                  <a:pt x="18128" y="9076"/>
                </a:lnTo>
                <a:lnTo>
                  <a:pt x="18420" y="9271"/>
                </a:lnTo>
                <a:lnTo>
                  <a:pt x="18712" y="9466"/>
                </a:lnTo>
                <a:lnTo>
                  <a:pt x="18420" y="9295"/>
                </a:lnTo>
                <a:lnTo>
                  <a:pt x="18250" y="9198"/>
                </a:lnTo>
                <a:lnTo>
                  <a:pt x="18055" y="9101"/>
                </a:lnTo>
                <a:lnTo>
                  <a:pt x="17690" y="9003"/>
                </a:lnTo>
                <a:lnTo>
                  <a:pt x="17276" y="8930"/>
                </a:lnTo>
                <a:lnTo>
                  <a:pt x="16887" y="8906"/>
                </a:lnTo>
                <a:lnTo>
                  <a:pt x="16473" y="8930"/>
                </a:lnTo>
                <a:lnTo>
                  <a:pt x="16084" y="8979"/>
                </a:lnTo>
                <a:lnTo>
                  <a:pt x="15695" y="9101"/>
                </a:lnTo>
                <a:lnTo>
                  <a:pt x="15330" y="9247"/>
                </a:lnTo>
                <a:lnTo>
                  <a:pt x="15160" y="9344"/>
                </a:lnTo>
                <a:lnTo>
                  <a:pt x="14941" y="9441"/>
                </a:lnTo>
                <a:lnTo>
                  <a:pt x="14746" y="9587"/>
                </a:lnTo>
                <a:lnTo>
                  <a:pt x="14551" y="9758"/>
                </a:lnTo>
                <a:lnTo>
                  <a:pt x="14478" y="9198"/>
                </a:lnTo>
                <a:lnTo>
                  <a:pt x="14381" y="8638"/>
                </a:lnTo>
                <a:lnTo>
                  <a:pt x="14259" y="8103"/>
                </a:lnTo>
                <a:lnTo>
                  <a:pt x="14113" y="7568"/>
                </a:lnTo>
                <a:lnTo>
                  <a:pt x="13943" y="7033"/>
                </a:lnTo>
                <a:lnTo>
                  <a:pt x="13748" y="6497"/>
                </a:lnTo>
                <a:lnTo>
                  <a:pt x="13529" y="5986"/>
                </a:lnTo>
                <a:lnTo>
                  <a:pt x="13286" y="5500"/>
                </a:lnTo>
                <a:lnTo>
                  <a:pt x="12799" y="4526"/>
                </a:lnTo>
                <a:lnTo>
                  <a:pt x="12532" y="4040"/>
                </a:lnTo>
                <a:lnTo>
                  <a:pt x="12264" y="3577"/>
                </a:lnTo>
                <a:lnTo>
                  <a:pt x="12045" y="3237"/>
                </a:lnTo>
                <a:lnTo>
                  <a:pt x="11802" y="2896"/>
                </a:lnTo>
                <a:lnTo>
                  <a:pt x="11656" y="2726"/>
                </a:lnTo>
                <a:lnTo>
                  <a:pt x="11485" y="2580"/>
                </a:lnTo>
                <a:lnTo>
                  <a:pt x="11339" y="2482"/>
                </a:lnTo>
                <a:lnTo>
                  <a:pt x="11145" y="2385"/>
                </a:lnTo>
                <a:lnTo>
                  <a:pt x="11072" y="2385"/>
                </a:lnTo>
                <a:lnTo>
                  <a:pt x="11047" y="2434"/>
                </a:lnTo>
                <a:lnTo>
                  <a:pt x="11023" y="2482"/>
                </a:lnTo>
                <a:lnTo>
                  <a:pt x="11047" y="2555"/>
                </a:lnTo>
                <a:lnTo>
                  <a:pt x="11339" y="2896"/>
                </a:lnTo>
                <a:lnTo>
                  <a:pt x="11631" y="3285"/>
                </a:lnTo>
                <a:lnTo>
                  <a:pt x="11875" y="3650"/>
                </a:lnTo>
                <a:lnTo>
                  <a:pt x="12118" y="4040"/>
                </a:lnTo>
                <a:lnTo>
                  <a:pt x="12556" y="4843"/>
                </a:lnTo>
                <a:lnTo>
                  <a:pt x="12970" y="5670"/>
                </a:lnTo>
                <a:lnTo>
                  <a:pt x="13189" y="6157"/>
                </a:lnTo>
                <a:lnTo>
                  <a:pt x="13383" y="6643"/>
                </a:lnTo>
                <a:lnTo>
                  <a:pt x="13578" y="7154"/>
                </a:lnTo>
                <a:lnTo>
                  <a:pt x="13724" y="7665"/>
                </a:lnTo>
                <a:lnTo>
                  <a:pt x="13870" y="8176"/>
                </a:lnTo>
                <a:lnTo>
                  <a:pt x="13992" y="8687"/>
                </a:lnTo>
                <a:lnTo>
                  <a:pt x="14089" y="9222"/>
                </a:lnTo>
                <a:lnTo>
                  <a:pt x="14138" y="9733"/>
                </a:lnTo>
                <a:lnTo>
                  <a:pt x="13967" y="9563"/>
                </a:lnTo>
                <a:lnTo>
                  <a:pt x="13773" y="9393"/>
                </a:lnTo>
                <a:lnTo>
                  <a:pt x="13578" y="9222"/>
                </a:lnTo>
                <a:lnTo>
                  <a:pt x="13383" y="9101"/>
                </a:lnTo>
                <a:lnTo>
                  <a:pt x="13213" y="9003"/>
                </a:lnTo>
                <a:lnTo>
                  <a:pt x="13043" y="8930"/>
                </a:lnTo>
                <a:lnTo>
                  <a:pt x="12702" y="8833"/>
                </a:lnTo>
                <a:lnTo>
                  <a:pt x="12337" y="8784"/>
                </a:lnTo>
                <a:lnTo>
                  <a:pt x="11972" y="8760"/>
                </a:lnTo>
                <a:lnTo>
                  <a:pt x="11631" y="8760"/>
                </a:lnTo>
                <a:lnTo>
                  <a:pt x="11315" y="8833"/>
                </a:lnTo>
                <a:lnTo>
                  <a:pt x="10999" y="8930"/>
                </a:lnTo>
                <a:lnTo>
                  <a:pt x="10682" y="9052"/>
                </a:lnTo>
                <a:lnTo>
                  <a:pt x="10390" y="9222"/>
                </a:lnTo>
                <a:lnTo>
                  <a:pt x="10220" y="9295"/>
                </a:lnTo>
                <a:lnTo>
                  <a:pt x="10074" y="9417"/>
                </a:lnTo>
                <a:lnTo>
                  <a:pt x="10123" y="9271"/>
                </a:lnTo>
                <a:lnTo>
                  <a:pt x="10171" y="9125"/>
                </a:lnTo>
                <a:lnTo>
                  <a:pt x="10220" y="8833"/>
                </a:lnTo>
                <a:lnTo>
                  <a:pt x="10244" y="8225"/>
                </a:lnTo>
                <a:lnTo>
                  <a:pt x="10269" y="7738"/>
                </a:lnTo>
                <a:lnTo>
                  <a:pt x="10269" y="7227"/>
                </a:lnTo>
                <a:lnTo>
                  <a:pt x="10244" y="6230"/>
                </a:lnTo>
                <a:lnTo>
                  <a:pt x="10171" y="4186"/>
                </a:lnTo>
                <a:lnTo>
                  <a:pt x="10171" y="3772"/>
                </a:lnTo>
                <a:lnTo>
                  <a:pt x="10171" y="3310"/>
                </a:lnTo>
                <a:lnTo>
                  <a:pt x="10147" y="2872"/>
                </a:lnTo>
                <a:lnTo>
                  <a:pt x="10123" y="2653"/>
                </a:lnTo>
                <a:lnTo>
                  <a:pt x="10074" y="2458"/>
                </a:lnTo>
                <a:lnTo>
                  <a:pt x="10050" y="2409"/>
                </a:lnTo>
                <a:lnTo>
                  <a:pt x="10025" y="2385"/>
                </a:lnTo>
                <a:lnTo>
                  <a:pt x="9952" y="2361"/>
                </a:lnTo>
                <a:lnTo>
                  <a:pt x="9879" y="2385"/>
                </a:lnTo>
                <a:lnTo>
                  <a:pt x="9831" y="2458"/>
                </a:lnTo>
                <a:lnTo>
                  <a:pt x="9782" y="2628"/>
                </a:lnTo>
                <a:lnTo>
                  <a:pt x="9733" y="2823"/>
                </a:lnTo>
                <a:lnTo>
                  <a:pt x="9709" y="3042"/>
                </a:lnTo>
                <a:lnTo>
                  <a:pt x="9685" y="3237"/>
                </a:lnTo>
                <a:lnTo>
                  <a:pt x="9685" y="3650"/>
                </a:lnTo>
                <a:lnTo>
                  <a:pt x="9685" y="4040"/>
                </a:lnTo>
                <a:lnTo>
                  <a:pt x="9709" y="4989"/>
                </a:lnTo>
                <a:lnTo>
                  <a:pt x="9758" y="5913"/>
                </a:lnTo>
                <a:lnTo>
                  <a:pt x="9782" y="6862"/>
                </a:lnTo>
                <a:lnTo>
                  <a:pt x="9782" y="7787"/>
                </a:lnTo>
                <a:lnTo>
                  <a:pt x="9733" y="8638"/>
                </a:lnTo>
                <a:lnTo>
                  <a:pt x="9685" y="8930"/>
                </a:lnTo>
                <a:lnTo>
                  <a:pt x="9660" y="9198"/>
                </a:lnTo>
                <a:lnTo>
                  <a:pt x="9441" y="9052"/>
                </a:lnTo>
                <a:lnTo>
                  <a:pt x="9222" y="8930"/>
                </a:lnTo>
                <a:lnTo>
                  <a:pt x="8979" y="8833"/>
                </a:lnTo>
                <a:lnTo>
                  <a:pt x="8711" y="8760"/>
                </a:lnTo>
                <a:lnTo>
                  <a:pt x="8444" y="8711"/>
                </a:lnTo>
                <a:lnTo>
                  <a:pt x="7690" y="8711"/>
                </a:lnTo>
                <a:lnTo>
                  <a:pt x="7325" y="8784"/>
                </a:lnTo>
                <a:lnTo>
                  <a:pt x="6960" y="8882"/>
                </a:lnTo>
                <a:lnTo>
                  <a:pt x="6619" y="8979"/>
                </a:lnTo>
                <a:lnTo>
                  <a:pt x="6278" y="9125"/>
                </a:lnTo>
                <a:lnTo>
                  <a:pt x="5913" y="9295"/>
                </a:lnTo>
                <a:lnTo>
                  <a:pt x="5548" y="9514"/>
                </a:lnTo>
                <a:lnTo>
                  <a:pt x="5548" y="9393"/>
                </a:lnTo>
                <a:lnTo>
                  <a:pt x="5548" y="9295"/>
                </a:lnTo>
                <a:lnTo>
                  <a:pt x="5646" y="8760"/>
                </a:lnTo>
                <a:lnTo>
                  <a:pt x="5792" y="8249"/>
                </a:lnTo>
                <a:lnTo>
                  <a:pt x="5938" y="7763"/>
                </a:lnTo>
                <a:lnTo>
                  <a:pt x="6132" y="7252"/>
                </a:lnTo>
                <a:lnTo>
                  <a:pt x="6400" y="6473"/>
                </a:lnTo>
                <a:lnTo>
                  <a:pt x="6570" y="6084"/>
                </a:lnTo>
                <a:lnTo>
                  <a:pt x="6741" y="5719"/>
                </a:lnTo>
                <a:lnTo>
                  <a:pt x="7227" y="4867"/>
                </a:lnTo>
                <a:lnTo>
                  <a:pt x="7738" y="4015"/>
                </a:lnTo>
                <a:lnTo>
                  <a:pt x="8249" y="3212"/>
                </a:lnTo>
                <a:lnTo>
                  <a:pt x="8492" y="2799"/>
                </a:lnTo>
                <a:lnTo>
                  <a:pt x="8590" y="2580"/>
                </a:lnTo>
                <a:lnTo>
                  <a:pt x="8687" y="2361"/>
                </a:lnTo>
                <a:lnTo>
                  <a:pt x="8663" y="2312"/>
                </a:lnTo>
                <a:lnTo>
                  <a:pt x="8638" y="2263"/>
                </a:lnTo>
                <a:lnTo>
                  <a:pt x="8590" y="2239"/>
                </a:lnTo>
                <a:lnTo>
                  <a:pt x="8517" y="2263"/>
                </a:lnTo>
                <a:lnTo>
                  <a:pt x="8371" y="2434"/>
                </a:lnTo>
                <a:lnTo>
                  <a:pt x="8225" y="2580"/>
                </a:lnTo>
                <a:lnTo>
                  <a:pt x="7933" y="2920"/>
                </a:lnTo>
                <a:lnTo>
                  <a:pt x="7690" y="3285"/>
                </a:lnTo>
                <a:lnTo>
                  <a:pt x="7422" y="3650"/>
                </a:lnTo>
                <a:lnTo>
                  <a:pt x="7154" y="4064"/>
                </a:lnTo>
                <a:lnTo>
                  <a:pt x="6911" y="4478"/>
                </a:lnTo>
                <a:lnTo>
                  <a:pt x="6424" y="5329"/>
                </a:lnTo>
                <a:lnTo>
                  <a:pt x="6230" y="5694"/>
                </a:lnTo>
                <a:lnTo>
                  <a:pt x="6059" y="6084"/>
                </a:lnTo>
                <a:lnTo>
                  <a:pt x="5767" y="6838"/>
                </a:lnTo>
                <a:lnTo>
                  <a:pt x="5621" y="7227"/>
                </a:lnTo>
                <a:lnTo>
                  <a:pt x="5402" y="7933"/>
                </a:lnTo>
                <a:lnTo>
                  <a:pt x="5281" y="8346"/>
                </a:lnTo>
                <a:lnTo>
                  <a:pt x="5159" y="8784"/>
                </a:lnTo>
                <a:lnTo>
                  <a:pt x="5086" y="9174"/>
                </a:lnTo>
                <a:lnTo>
                  <a:pt x="5062" y="9514"/>
                </a:lnTo>
                <a:lnTo>
                  <a:pt x="4916" y="9393"/>
                </a:lnTo>
                <a:lnTo>
                  <a:pt x="4770" y="9295"/>
                </a:lnTo>
                <a:lnTo>
                  <a:pt x="4478" y="9101"/>
                </a:lnTo>
                <a:lnTo>
                  <a:pt x="4283" y="9003"/>
                </a:lnTo>
                <a:lnTo>
                  <a:pt x="4088" y="8930"/>
                </a:lnTo>
                <a:lnTo>
                  <a:pt x="3869" y="8857"/>
                </a:lnTo>
                <a:lnTo>
                  <a:pt x="3650" y="8809"/>
                </a:lnTo>
                <a:lnTo>
                  <a:pt x="3212" y="8760"/>
                </a:lnTo>
                <a:lnTo>
                  <a:pt x="2774" y="8736"/>
                </a:lnTo>
                <a:lnTo>
                  <a:pt x="2507" y="8760"/>
                </a:lnTo>
                <a:lnTo>
                  <a:pt x="2215" y="8784"/>
                </a:lnTo>
                <a:lnTo>
                  <a:pt x="1874" y="8857"/>
                </a:lnTo>
                <a:lnTo>
                  <a:pt x="1558" y="8930"/>
                </a:lnTo>
                <a:lnTo>
                  <a:pt x="1241" y="9052"/>
                </a:lnTo>
                <a:lnTo>
                  <a:pt x="949" y="9198"/>
                </a:lnTo>
                <a:lnTo>
                  <a:pt x="682" y="9393"/>
                </a:lnTo>
                <a:lnTo>
                  <a:pt x="463" y="9612"/>
                </a:lnTo>
                <a:lnTo>
                  <a:pt x="584" y="9198"/>
                </a:lnTo>
                <a:lnTo>
                  <a:pt x="682" y="8809"/>
                </a:lnTo>
                <a:lnTo>
                  <a:pt x="803" y="8322"/>
                </a:lnTo>
                <a:lnTo>
                  <a:pt x="925" y="7836"/>
                </a:lnTo>
                <a:lnTo>
                  <a:pt x="1095" y="7373"/>
                </a:lnTo>
                <a:lnTo>
                  <a:pt x="1266" y="6911"/>
                </a:lnTo>
                <a:lnTo>
                  <a:pt x="1460" y="6497"/>
                </a:lnTo>
                <a:lnTo>
                  <a:pt x="1679" y="6108"/>
                </a:lnTo>
                <a:lnTo>
                  <a:pt x="1923" y="5719"/>
                </a:lnTo>
                <a:lnTo>
                  <a:pt x="2166" y="5329"/>
                </a:lnTo>
                <a:lnTo>
                  <a:pt x="2458" y="4964"/>
                </a:lnTo>
                <a:lnTo>
                  <a:pt x="2726" y="4624"/>
                </a:lnTo>
                <a:lnTo>
                  <a:pt x="3042" y="4283"/>
                </a:lnTo>
                <a:lnTo>
                  <a:pt x="3334" y="3942"/>
                </a:lnTo>
                <a:lnTo>
                  <a:pt x="3675" y="3626"/>
                </a:lnTo>
                <a:lnTo>
                  <a:pt x="4015" y="3358"/>
                </a:lnTo>
                <a:lnTo>
                  <a:pt x="4356" y="3091"/>
                </a:lnTo>
                <a:lnTo>
                  <a:pt x="4721" y="2847"/>
                </a:lnTo>
                <a:lnTo>
                  <a:pt x="5110" y="2604"/>
                </a:lnTo>
                <a:lnTo>
                  <a:pt x="5500" y="2409"/>
                </a:lnTo>
                <a:lnTo>
                  <a:pt x="5889" y="2239"/>
                </a:lnTo>
                <a:lnTo>
                  <a:pt x="6303" y="2069"/>
                </a:lnTo>
                <a:lnTo>
                  <a:pt x="6716" y="1947"/>
                </a:lnTo>
                <a:lnTo>
                  <a:pt x="7130" y="1825"/>
                </a:lnTo>
                <a:lnTo>
                  <a:pt x="7568" y="1704"/>
                </a:lnTo>
                <a:lnTo>
                  <a:pt x="8006" y="1631"/>
                </a:lnTo>
                <a:lnTo>
                  <a:pt x="8444" y="1558"/>
                </a:lnTo>
                <a:lnTo>
                  <a:pt x="8882" y="1509"/>
                </a:lnTo>
                <a:lnTo>
                  <a:pt x="9320" y="1485"/>
                </a:lnTo>
                <a:lnTo>
                  <a:pt x="9782" y="1460"/>
                </a:lnTo>
                <a:close/>
                <a:moveTo>
                  <a:pt x="9855" y="1"/>
                </a:moveTo>
                <a:lnTo>
                  <a:pt x="9782" y="49"/>
                </a:lnTo>
                <a:lnTo>
                  <a:pt x="9709" y="146"/>
                </a:lnTo>
                <a:lnTo>
                  <a:pt x="9660" y="292"/>
                </a:lnTo>
                <a:lnTo>
                  <a:pt x="9612" y="438"/>
                </a:lnTo>
                <a:lnTo>
                  <a:pt x="9612" y="560"/>
                </a:lnTo>
                <a:lnTo>
                  <a:pt x="9587" y="779"/>
                </a:lnTo>
                <a:lnTo>
                  <a:pt x="9612" y="998"/>
                </a:lnTo>
                <a:lnTo>
                  <a:pt x="9174" y="1022"/>
                </a:lnTo>
                <a:lnTo>
                  <a:pt x="8760" y="1047"/>
                </a:lnTo>
                <a:lnTo>
                  <a:pt x="8346" y="1095"/>
                </a:lnTo>
                <a:lnTo>
                  <a:pt x="7933" y="1168"/>
                </a:lnTo>
                <a:lnTo>
                  <a:pt x="7519" y="1241"/>
                </a:lnTo>
                <a:lnTo>
                  <a:pt x="7130" y="1339"/>
                </a:lnTo>
                <a:lnTo>
                  <a:pt x="6716" y="1460"/>
                </a:lnTo>
                <a:lnTo>
                  <a:pt x="6327" y="1582"/>
                </a:lnTo>
                <a:lnTo>
                  <a:pt x="5938" y="1728"/>
                </a:lnTo>
                <a:lnTo>
                  <a:pt x="5548" y="1898"/>
                </a:lnTo>
                <a:lnTo>
                  <a:pt x="5183" y="2069"/>
                </a:lnTo>
                <a:lnTo>
                  <a:pt x="4818" y="2263"/>
                </a:lnTo>
                <a:lnTo>
                  <a:pt x="4453" y="2482"/>
                </a:lnTo>
                <a:lnTo>
                  <a:pt x="4113" y="2726"/>
                </a:lnTo>
                <a:lnTo>
                  <a:pt x="3772" y="2969"/>
                </a:lnTo>
                <a:lnTo>
                  <a:pt x="3456" y="3237"/>
                </a:lnTo>
                <a:lnTo>
                  <a:pt x="3115" y="3553"/>
                </a:lnTo>
                <a:lnTo>
                  <a:pt x="2799" y="3869"/>
                </a:lnTo>
                <a:lnTo>
                  <a:pt x="2507" y="4210"/>
                </a:lnTo>
                <a:lnTo>
                  <a:pt x="2215" y="4551"/>
                </a:lnTo>
                <a:lnTo>
                  <a:pt x="1947" y="4916"/>
                </a:lnTo>
                <a:lnTo>
                  <a:pt x="1704" y="5305"/>
                </a:lnTo>
                <a:lnTo>
                  <a:pt x="1217" y="6084"/>
                </a:lnTo>
                <a:lnTo>
                  <a:pt x="998" y="6497"/>
                </a:lnTo>
                <a:lnTo>
                  <a:pt x="803" y="6960"/>
                </a:lnTo>
                <a:lnTo>
                  <a:pt x="633" y="7398"/>
                </a:lnTo>
                <a:lnTo>
                  <a:pt x="487" y="7860"/>
                </a:lnTo>
                <a:lnTo>
                  <a:pt x="244" y="8857"/>
                </a:lnTo>
                <a:lnTo>
                  <a:pt x="122" y="9344"/>
                </a:lnTo>
                <a:lnTo>
                  <a:pt x="25" y="9831"/>
                </a:lnTo>
                <a:lnTo>
                  <a:pt x="1" y="10001"/>
                </a:lnTo>
                <a:lnTo>
                  <a:pt x="25" y="10171"/>
                </a:lnTo>
                <a:lnTo>
                  <a:pt x="49" y="10317"/>
                </a:lnTo>
                <a:lnTo>
                  <a:pt x="122" y="10463"/>
                </a:lnTo>
                <a:lnTo>
                  <a:pt x="171" y="10512"/>
                </a:lnTo>
                <a:lnTo>
                  <a:pt x="219" y="10536"/>
                </a:lnTo>
                <a:lnTo>
                  <a:pt x="268" y="10512"/>
                </a:lnTo>
                <a:lnTo>
                  <a:pt x="317" y="10463"/>
                </a:lnTo>
                <a:lnTo>
                  <a:pt x="365" y="10463"/>
                </a:lnTo>
                <a:lnTo>
                  <a:pt x="390" y="10439"/>
                </a:lnTo>
                <a:lnTo>
                  <a:pt x="609" y="10196"/>
                </a:lnTo>
                <a:lnTo>
                  <a:pt x="803" y="9952"/>
                </a:lnTo>
                <a:lnTo>
                  <a:pt x="1047" y="9758"/>
                </a:lnTo>
                <a:lnTo>
                  <a:pt x="1168" y="9660"/>
                </a:lnTo>
                <a:lnTo>
                  <a:pt x="1314" y="9587"/>
                </a:lnTo>
                <a:lnTo>
                  <a:pt x="1655" y="9417"/>
                </a:lnTo>
                <a:lnTo>
                  <a:pt x="2020" y="9320"/>
                </a:lnTo>
                <a:lnTo>
                  <a:pt x="2409" y="9271"/>
                </a:lnTo>
                <a:lnTo>
                  <a:pt x="2774" y="9247"/>
                </a:lnTo>
                <a:lnTo>
                  <a:pt x="3139" y="9247"/>
                </a:lnTo>
                <a:lnTo>
                  <a:pt x="3480" y="9295"/>
                </a:lnTo>
                <a:lnTo>
                  <a:pt x="3821" y="9393"/>
                </a:lnTo>
                <a:lnTo>
                  <a:pt x="4137" y="9514"/>
                </a:lnTo>
                <a:lnTo>
                  <a:pt x="4405" y="9660"/>
                </a:lnTo>
                <a:lnTo>
                  <a:pt x="4648" y="9855"/>
                </a:lnTo>
                <a:lnTo>
                  <a:pt x="4745" y="9952"/>
                </a:lnTo>
                <a:lnTo>
                  <a:pt x="4818" y="10074"/>
                </a:lnTo>
                <a:lnTo>
                  <a:pt x="4916" y="10196"/>
                </a:lnTo>
                <a:lnTo>
                  <a:pt x="5037" y="10293"/>
                </a:lnTo>
                <a:lnTo>
                  <a:pt x="5110" y="10317"/>
                </a:lnTo>
                <a:lnTo>
                  <a:pt x="5208" y="10293"/>
                </a:lnTo>
                <a:lnTo>
                  <a:pt x="5281" y="10244"/>
                </a:lnTo>
                <a:lnTo>
                  <a:pt x="5329" y="10171"/>
                </a:lnTo>
                <a:lnTo>
                  <a:pt x="5329" y="10147"/>
                </a:lnTo>
                <a:lnTo>
                  <a:pt x="5548" y="10050"/>
                </a:lnTo>
                <a:lnTo>
                  <a:pt x="5767" y="9904"/>
                </a:lnTo>
                <a:lnTo>
                  <a:pt x="5962" y="9782"/>
                </a:lnTo>
                <a:lnTo>
                  <a:pt x="6181" y="9660"/>
                </a:lnTo>
                <a:lnTo>
                  <a:pt x="6473" y="9514"/>
                </a:lnTo>
                <a:lnTo>
                  <a:pt x="6789" y="9393"/>
                </a:lnTo>
                <a:lnTo>
                  <a:pt x="7106" y="9295"/>
                </a:lnTo>
                <a:lnTo>
                  <a:pt x="7422" y="9222"/>
                </a:lnTo>
                <a:lnTo>
                  <a:pt x="7738" y="9149"/>
                </a:lnTo>
                <a:lnTo>
                  <a:pt x="8371" y="9149"/>
                </a:lnTo>
                <a:lnTo>
                  <a:pt x="8687" y="9222"/>
                </a:lnTo>
                <a:lnTo>
                  <a:pt x="8833" y="9271"/>
                </a:lnTo>
                <a:lnTo>
                  <a:pt x="8979" y="9320"/>
                </a:lnTo>
                <a:lnTo>
                  <a:pt x="9101" y="9393"/>
                </a:lnTo>
                <a:lnTo>
                  <a:pt x="9198" y="9490"/>
                </a:lnTo>
                <a:lnTo>
                  <a:pt x="9417" y="9685"/>
                </a:lnTo>
                <a:lnTo>
                  <a:pt x="9587" y="9904"/>
                </a:lnTo>
                <a:lnTo>
                  <a:pt x="9587" y="10317"/>
                </a:lnTo>
                <a:lnTo>
                  <a:pt x="9612" y="10780"/>
                </a:lnTo>
                <a:lnTo>
                  <a:pt x="9636" y="11218"/>
                </a:lnTo>
                <a:lnTo>
                  <a:pt x="9636" y="11631"/>
                </a:lnTo>
                <a:lnTo>
                  <a:pt x="9612" y="12726"/>
                </a:lnTo>
                <a:lnTo>
                  <a:pt x="9587" y="13797"/>
                </a:lnTo>
                <a:lnTo>
                  <a:pt x="9587" y="14649"/>
                </a:lnTo>
                <a:lnTo>
                  <a:pt x="9587" y="15062"/>
                </a:lnTo>
                <a:lnTo>
                  <a:pt x="9587" y="15500"/>
                </a:lnTo>
                <a:lnTo>
                  <a:pt x="9563" y="16352"/>
                </a:lnTo>
                <a:lnTo>
                  <a:pt x="9563" y="16790"/>
                </a:lnTo>
                <a:lnTo>
                  <a:pt x="9612" y="17203"/>
                </a:lnTo>
                <a:lnTo>
                  <a:pt x="9660" y="17495"/>
                </a:lnTo>
                <a:lnTo>
                  <a:pt x="9758" y="17787"/>
                </a:lnTo>
                <a:lnTo>
                  <a:pt x="9879" y="18031"/>
                </a:lnTo>
                <a:lnTo>
                  <a:pt x="10025" y="18250"/>
                </a:lnTo>
                <a:lnTo>
                  <a:pt x="10220" y="18444"/>
                </a:lnTo>
                <a:lnTo>
                  <a:pt x="10439" y="18590"/>
                </a:lnTo>
                <a:lnTo>
                  <a:pt x="10707" y="18712"/>
                </a:lnTo>
                <a:lnTo>
                  <a:pt x="10853" y="18761"/>
                </a:lnTo>
                <a:lnTo>
                  <a:pt x="10999" y="18785"/>
                </a:lnTo>
                <a:lnTo>
                  <a:pt x="11291" y="18785"/>
                </a:lnTo>
                <a:lnTo>
                  <a:pt x="11412" y="18761"/>
                </a:lnTo>
                <a:lnTo>
                  <a:pt x="11534" y="18712"/>
                </a:lnTo>
                <a:lnTo>
                  <a:pt x="11631" y="18663"/>
                </a:lnTo>
                <a:lnTo>
                  <a:pt x="11753" y="18590"/>
                </a:lnTo>
                <a:lnTo>
                  <a:pt x="11948" y="18420"/>
                </a:lnTo>
                <a:lnTo>
                  <a:pt x="12094" y="18225"/>
                </a:lnTo>
                <a:lnTo>
                  <a:pt x="12215" y="18006"/>
                </a:lnTo>
                <a:lnTo>
                  <a:pt x="12313" y="17763"/>
                </a:lnTo>
                <a:lnTo>
                  <a:pt x="12386" y="17495"/>
                </a:lnTo>
                <a:lnTo>
                  <a:pt x="12386" y="17398"/>
                </a:lnTo>
                <a:lnTo>
                  <a:pt x="12361" y="17301"/>
                </a:lnTo>
                <a:lnTo>
                  <a:pt x="12313" y="17228"/>
                </a:lnTo>
                <a:lnTo>
                  <a:pt x="12215" y="17179"/>
                </a:lnTo>
                <a:lnTo>
                  <a:pt x="12142" y="17155"/>
                </a:lnTo>
                <a:lnTo>
                  <a:pt x="12045" y="17155"/>
                </a:lnTo>
                <a:lnTo>
                  <a:pt x="11972" y="17203"/>
                </a:lnTo>
                <a:lnTo>
                  <a:pt x="11899" y="17301"/>
                </a:lnTo>
                <a:lnTo>
                  <a:pt x="11802" y="17520"/>
                </a:lnTo>
                <a:lnTo>
                  <a:pt x="11729" y="17714"/>
                </a:lnTo>
                <a:lnTo>
                  <a:pt x="11704" y="17836"/>
                </a:lnTo>
                <a:lnTo>
                  <a:pt x="11631" y="17933"/>
                </a:lnTo>
                <a:lnTo>
                  <a:pt x="11558" y="18006"/>
                </a:lnTo>
                <a:lnTo>
                  <a:pt x="11461" y="18104"/>
                </a:lnTo>
                <a:lnTo>
                  <a:pt x="11364" y="18152"/>
                </a:lnTo>
                <a:lnTo>
                  <a:pt x="11266" y="18201"/>
                </a:lnTo>
                <a:lnTo>
                  <a:pt x="11145" y="18225"/>
                </a:lnTo>
                <a:lnTo>
                  <a:pt x="11023" y="18225"/>
                </a:lnTo>
                <a:lnTo>
                  <a:pt x="10926" y="18201"/>
                </a:lnTo>
                <a:lnTo>
                  <a:pt x="10804" y="18177"/>
                </a:lnTo>
                <a:lnTo>
                  <a:pt x="10609" y="18079"/>
                </a:lnTo>
                <a:lnTo>
                  <a:pt x="10488" y="17982"/>
                </a:lnTo>
                <a:lnTo>
                  <a:pt x="10366" y="17860"/>
                </a:lnTo>
                <a:lnTo>
                  <a:pt x="10293" y="17739"/>
                </a:lnTo>
                <a:lnTo>
                  <a:pt x="10220" y="17593"/>
                </a:lnTo>
                <a:lnTo>
                  <a:pt x="10171" y="17447"/>
                </a:lnTo>
                <a:lnTo>
                  <a:pt x="10123" y="17301"/>
                </a:lnTo>
                <a:lnTo>
                  <a:pt x="10074" y="16960"/>
                </a:lnTo>
                <a:lnTo>
                  <a:pt x="10074" y="16595"/>
                </a:lnTo>
                <a:lnTo>
                  <a:pt x="10074" y="16254"/>
                </a:lnTo>
                <a:lnTo>
                  <a:pt x="10098" y="15646"/>
                </a:lnTo>
                <a:lnTo>
                  <a:pt x="10123" y="14916"/>
                </a:lnTo>
                <a:lnTo>
                  <a:pt x="10123" y="14186"/>
                </a:lnTo>
                <a:lnTo>
                  <a:pt x="10098" y="13456"/>
                </a:lnTo>
                <a:lnTo>
                  <a:pt x="10123" y="12726"/>
                </a:lnTo>
                <a:lnTo>
                  <a:pt x="10147" y="12069"/>
                </a:lnTo>
                <a:lnTo>
                  <a:pt x="10171" y="11364"/>
                </a:lnTo>
                <a:lnTo>
                  <a:pt x="10171" y="10999"/>
                </a:lnTo>
                <a:lnTo>
                  <a:pt x="10147" y="10658"/>
                </a:lnTo>
                <a:lnTo>
                  <a:pt x="10098" y="10317"/>
                </a:lnTo>
                <a:lnTo>
                  <a:pt x="10001" y="10001"/>
                </a:lnTo>
                <a:lnTo>
                  <a:pt x="10050" y="9928"/>
                </a:lnTo>
                <a:lnTo>
                  <a:pt x="10244" y="9831"/>
                </a:lnTo>
                <a:lnTo>
                  <a:pt x="10415" y="9709"/>
                </a:lnTo>
                <a:lnTo>
                  <a:pt x="10585" y="9587"/>
                </a:lnTo>
                <a:lnTo>
                  <a:pt x="10780" y="9490"/>
                </a:lnTo>
                <a:lnTo>
                  <a:pt x="11096" y="9368"/>
                </a:lnTo>
                <a:lnTo>
                  <a:pt x="11437" y="9271"/>
                </a:lnTo>
                <a:lnTo>
                  <a:pt x="11777" y="9247"/>
                </a:lnTo>
                <a:lnTo>
                  <a:pt x="12142" y="9222"/>
                </a:lnTo>
                <a:lnTo>
                  <a:pt x="12313" y="9247"/>
                </a:lnTo>
                <a:lnTo>
                  <a:pt x="12507" y="9271"/>
                </a:lnTo>
                <a:lnTo>
                  <a:pt x="12702" y="9320"/>
                </a:lnTo>
                <a:lnTo>
                  <a:pt x="12872" y="9393"/>
                </a:lnTo>
                <a:lnTo>
                  <a:pt x="13043" y="9466"/>
                </a:lnTo>
                <a:lnTo>
                  <a:pt x="13213" y="9563"/>
                </a:lnTo>
                <a:lnTo>
                  <a:pt x="13383" y="9660"/>
                </a:lnTo>
                <a:lnTo>
                  <a:pt x="13529" y="9782"/>
                </a:lnTo>
                <a:lnTo>
                  <a:pt x="13919" y="10147"/>
                </a:lnTo>
                <a:lnTo>
                  <a:pt x="14113" y="10293"/>
                </a:lnTo>
                <a:lnTo>
                  <a:pt x="14235" y="10342"/>
                </a:lnTo>
                <a:lnTo>
                  <a:pt x="14357" y="10390"/>
                </a:lnTo>
                <a:lnTo>
                  <a:pt x="14478" y="10415"/>
                </a:lnTo>
                <a:lnTo>
                  <a:pt x="14576" y="10366"/>
                </a:lnTo>
                <a:lnTo>
                  <a:pt x="14624" y="10293"/>
                </a:lnTo>
                <a:lnTo>
                  <a:pt x="14649" y="10196"/>
                </a:lnTo>
                <a:lnTo>
                  <a:pt x="14892" y="10001"/>
                </a:lnTo>
                <a:lnTo>
                  <a:pt x="15038" y="9904"/>
                </a:lnTo>
                <a:lnTo>
                  <a:pt x="15184" y="9806"/>
                </a:lnTo>
                <a:lnTo>
                  <a:pt x="15500" y="9660"/>
                </a:lnTo>
                <a:lnTo>
                  <a:pt x="15841" y="9539"/>
                </a:lnTo>
                <a:lnTo>
                  <a:pt x="16181" y="9466"/>
                </a:lnTo>
                <a:lnTo>
                  <a:pt x="16522" y="9417"/>
                </a:lnTo>
                <a:lnTo>
                  <a:pt x="16887" y="9393"/>
                </a:lnTo>
                <a:lnTo>
                  <a:pt x="17252" y="9417"/>
                </a:lnTo>
                <a:lnTo>
                  <a:pt x="17617" y="9490"/>
                </a:lnTo>
                <a:lnTo>
                  <a:pt x="17958" y="9612"/>
                </a:lnTo>
                <a:lnTo>
                  <a:pt x="18298" y="9782"/>
                </a:lnTo>
                <a:lnTo>
                  <a:pt x="18493" y="9928"/>
                </a:lnTo>
                <a:lnTo>
                  <a:pt x="18688" y="10098"/>
                </a:lnTo>
                <a:lnTo>
                  <a:pt x="18907" y="10293"/>
                </a:lnTo>
                <a:lnTo>
                  <a:pt x="19004" y="10366"/>
                </a:lnTo>
                <a:lnTo>
                  <a:pt x="19126" y="10415"/>
                </a:lnTo>
                <a:lnTo>
                  <a:pt x="19150" y="10536"/>
                </a:lnTo>
                <a:lnTo>
                  <a:pt x="19174" y="10634"/>
                </a:lnTo>
                <a:lnTo>
                  <a:pt x="19247" y="10682"/>
                </a:lnTo>
                <a:lnTo>
                  <a:pt x="19320" y="10707"/>
                </a:lnTo>
                <a:lnTo>
                  <a:pt x="19418" y="10707"/>
                </a:lnTo>
                <a:lnTo>
                  <a:pt x="19515" y="10682"/>
                </a:lnTo>
                <a:lnTo>
                  <a:pt x="19588" y="10634"/>
                </a:lnTo>
                <a:lnTo>
                  <a:pt x="19637" y="10561"/>
                </a:lnTo>
                <a:lnTo>
                  <a:pt x="19661" y="10463"/>
                </a:lnTo>
                <a:lnTo>
                  <a:pt x="19588" y="9977"/>
                </a:lnTo>
                <a:lnTo>
                  <a:pt x="19515" y="9490"/>
                </a:lnTo>
                <a:lnTo>
                  <a:pt x="19418" y="9028"/>
                </a:lnTo>
                <a:lnTo>
                  <a:pt x="19320" y="8541"/>
                </a:lnTo>
                <a:lnTo>
                  <a:pt x="19199" y="8055"/>
                </a:lnTo>
                <a:lnTo>
                  <a:pt x="19053" y="7592"/>
                </a:lnTo>
                <a:lnTo>
                  <a:pt x="18882" y="7106"/>
                </a:lnTo>
                <a:lnTo>
                  <a:pt x="18712" y="6668"/>
                </a:lnTo>
                <a:lnTo>
                  <a:pt x="18493" y="6205"/>
                </a:lnTo>
                <a:lnTo>
                  <a:pt x="18274" y="5767"/>
                </a:lnTo>
                <a:lnTo>
                  <a:pt x="18031" y="5354"/>
                </a:lnTo>
                <a:lnTo>
                  <a:pt x="17763" y="4940"/>
                </a:lnTo>
                <a:lnTo>
                  <a:pt x="17447" y="4575"/>
                </a:lnTo>
                <a:lnTo>
                  <a:pt x="17130" y="4210"/>
                </a:lnTo>
                <a:lnTo>
                  <a:pt x="16790" y="3869"/>
                </a:lnTo>
                <a:lnTo>
                  <a:pt x="16400" y="3529"/>
                </a:lnTo>
                <a:lnTo>
                  <a:pt x="15987" y="3212"/>
                </a:lnTo>
                <a:lnTo>
                  <a:pt x="15865" y="3139"/>
                </a:lnTo>
                <a:lnTo>
                  <a:pt x="15281" y="2774"/>
                </a:lnTo>
                <a:lnTo>
                  <a:pt x="14673" y="2409"/>
                </a:lnTo>
                <a:lnTo>
                  <a:pt x="14065" y="2093"/>
                </a:lnTo>
                <a:lnTo>
                  <a:pt x="13456" y="1777"/>
                </a:lnTo>
                <a:lnTo>
                  <a:pt x="13043" y="1582"/>
                </a:lnTo>
                <a:lnTo>
                  <a:pt x="12629" y="1436"/>
                </a:lnTo>
                <a:lnTo>
                  <a:pt x="12580" y="1387"/>
                </a:lnTo>
                <a:lnTo>
                  <a:pt x="12532" y="1363"/>
                </a:lnTo>
                <a:lnTo>
                  <a:pt x="12483" y="1363"/>
                </a:lnTo>
                <a:lnTo>
                  <a:pt x="11899" y="1217"/>
                </a:lnTo>
                <a:lnTo>
                  <a:pt x="11315" y="1095"/>
                </a:lnTo>
                <a:lnTo>
                  <a:pt x="10707" y="1022"/>
                </a:lnTo>
                <a:lnTo>
                  <a:pt x="10074" y="998"/>
                </a:lnTo>
                <a:lnTo>
                  <a:pt x="10025" y="657"/>
                </a:lnTo>
                <a:lnTo>
                  <a:pt x="10050" y="438"/>
                </a:lnTo>
                <a:lnTo>
                  <a:pt x="10098" y="219"/>
                </a:lnTo>
                <a:lnTo>
                  <a:pt x="10098" y="146"/>
                </a:lnTo>
                <a:lnTo>
                  <a:pt x="10074" y="98"/>
                </a:lnTo>
                <a:lnTo>
                  <a:pt x="10050" y="49"/>
                </a:lnTo>
                <a:lnTo>
                  <a:pt x="10001" y="25"/>
                </a:lnTo>
                <a:lnTo>
                  <a:pt x="9952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46"/>
          <p:cNvSpPr/>
          <p:nvPr/>
        </p:nvSpPr>
        <p:spPr>
          <a:xfrm>
            <a:off x="252963" y="1538097"/>
            <a:ext cx="421211" cy="298889"/>
          </a:xfrm>
          <a:custGeom>
            <a:avLst/>
            <a:gdLst/>
            <a:ahLst/>
            <a:cxnLst/>
            <a:rect l="l" t="t" r="r" b="b"/>
            <a:pathLst>
              <a:path w="19273" h="13676" extrusionOk="0">
                <a:moveTo>
                  <a:pt x="5354" y="536"/>
                </a:moveTo>
                <a:lnTo>
                  <a:pt x="6717" y="560"/>
                </a:lnTo>
                <a:lnTo>
                  <a:pt x="8079" y="633"/>
                </a:lnTo>
                <a:lnTo>
                  <a:pt x="10805" y="779"/>
                </a:lnTo>
                <a:lnTo>
                  <a:pt x="12143" y="804"/>
                </a:lnTo>
                <a:lnTo>
                  <a:pt x="13481" y="804"/>
                </a:lnTo>
                <a:lnTo>
                  <a:pt x="14795" y="779"/>
                </a:lnTo>
                <a:lnTo>
                  <a:pt x="16133" y="706"/>
                </a:lnTo>
                <a:lnTo>
                  <a:pt x="16571" y="706"/>
                </a:lnTo>
                <a:lnTo>
                  <a:pt x="16985" y="731"/>
                </a:lnTo>
                <a:lnTo>
                  <a:pt x="17861" y="804"/>
                </a:lnTo>
                <a:lnTo>
                  <a:pt x="18275" y="828"/>
                </a:lnTo>
                <a:lnTo>
                  <a:pt x="18494" y="852"/>
                </a:lnTo>
                <a:lnTo>
                  <a:pt x="18713" y="828"/>
                </a:lnTo>
                <a:lnTo>
                  <a:pt x="18713" y="828"/>
                </a:lnTo>
                <a:lnTo>
                  <a:pt x="18664" y="1096"/>
                </a:lnTo>
                <a:lnTo>
                  <a:pt x="18640" y="1363"/>
                </a:lnTo>
                <a:lnTo>
                  <a:pt x="18615" y="1534"/>
                </a:lnTo>
                <a:lnTo>
                  <a:pt x="18421" y="1461"/>
                </a:lnTo>
                <a:lnTo>
                  <a:pt x="18226" y="1363"/>
                </a:lnTo>
                <a:lnTo>
                  <a:pt x="17788" y="1144"/>
                </a:lnTo>
                <a:lnTo>
                  <a:pt x="17545" y="1047"/>
                </a:lnTo>
                <a:lnTo>
                  <a:pt x="17447" y="1023"/>
                </a:lnTo>
                <a:lnTo>
                  <a:pt x="17326" y="998"/>
                </a:lnTo>
                <a:lnTo>
                  <a:pt x="17277" y="1023"/>
                </a:lnTo>
                <a:lnTo>
                  <a:pt x="17253" y="1047"/>
                </a:lnTo>
                <a:lnTo>
                  <a:pt x="17228" y="1096"/>
                </a:lnTo>
                <a:lnTo>
                  <a:pt x="17253" y="1144"/>
                </a:lnTo>
                <a:lnTo>
                  <a:pt x="17326" y="1242"/>
                </a:lnTo>
                <a:lnTo>
                  <a:pt x="17399" y="1339"/>
                </a:lnTo>
                <a:lnTo>
                  <a:pt x="17642" y="1509"/>
                </a:lnTo>
                <a:lnTo>
                  <a:pt x="17885" y="1655"/>
                </a:lnTo>
                <a:lnTo>
                  <a:pt x="18104" y="1777"/>
                </a:lnTo>
                <a:lnTo>
                  <a:pt x="18445" y="1947"/>
                </a:lnTo>
                <a:lnTo>
                  <a:pt x="18153" y="2191"/>
                </a:lnTo>
                <a:lnTo>
                  <a:pt x="17788" y="2045"/>
                </a:lnTo>
                <a:lnTo>
                  <a:pt x="17423" y="1874"/>
                </a:lnTo>
                <a:lnTo>
                  <a:pt x="17107" y="1728"/>
                </a:lnTo>
                <a:lnTo>
                  <a:pt x="16912" y="1680"/>
                </a:lnTo>
                <a:lnTo>
                  <a:pt x="16742" y="1655"/>
                </a:lnTo>
                <a:lnTo>
                  <a:pt x="16669" y="1704"/>
                </a:lnTo>
                <a:lnTo>
                  <a:pt x="16620" y="1753"/>
                </a:lnTo>
                <a:lnTo>
                  <a:pt x="16620" y="1826"/>
                </a:lnTo>
                <a:lnTo>
                  <a:pt x="16693" y="1899"/>
                </a:lnTo>
                <a:lnTo>
                  <a:pt x="16985" y="2093"/>
                </a:lnTo>
                <a:lnTo>
                  <a:pt x="17301" y="2264"/>
                </a:lnTo>
                <a:lnTo>
                  <a:pt x="17520" y="2361"/>
                </a:lnTo>
                <a:lnTo>
                  <a:pt x="17739" y="2458"/>
                </a:lnTo>
                <a:lnTo>
                  <a:pt x="17618" y="2531"/>
                </a:lnTo>
                <a:lnTo>
                  <a:pt x="17545" y="2580"/>
                </a:lnTo>
                <a:lnTo>
                  <a:pt x="17253" y="2507"/>
                </a:lnTo>
                <a:lnTo>
                  <a:pt x="16961" y="2434"/>
                </a:lnTo>
                <a:lnTo>
                  <a:pt x="16450" y="2288"/>
                </a:lnTo>
                <a:lnTo>
                  <a:pt x="16182" y="2215"/>
                </a:lnTo>
                <a:lnTo>
                  <a:pt x="15890" y="2215"/>
                </a:lnTo>
                <a:lnTo>
                  <a:pt x="15866" y="2239"/>
                </a:lnTo>
                <a:lnTo>
                  <a:pt x="15866" y="2264"/>
                </a:lnTo>
                <a:lnTo>
                  <a:pt x="15866" y="2312"/>
                </a:lnTo>
                <a:lnTo>
                  <a:pt x="16060" y="2458"/>
                </a:lnTo>
                <a:lnTo>
                  <a:pt x="16279" y="2556"/>
                </a:lnTo>
                <a:lnTo>
                  <a:pt x="16498" y="2653"/>
                </a:lnTo>
                <a:lnTo>
                  <a:pt x="16742" y="2750"/>
                </a:lnTo>
                <a:lnTo>
                  <a:pt x="17034" y="2847"/>
                </a:lnTo>
                <a:lnTo>
                  <a:pt x="16717" y="3042"/>
                </a:lnTo>
                <a:lnTo>
                  <a:pt x="16425" y="3212"/>
                </a:lnTo>
                <a:lnTo>
                  <a:pt x="16109" y="3139"/>
                </a:lnTo>
                <a:lnTo>
                  <a:pt x="15793" y="3042"/>
                </a:lnTo>
                <a:lnTo>
                  <a:pt x="15647" y="2969"/>
                </a:lnTo>
                <a:lnTo>
                  <a:pt x="15501" y="2896"/>
                </a:lnTo>
                <a:lnTo>
                  <a:pt x="15330" y="2823"/>
                </a:lnTo>
                <a:lnTo>
                  <a:pt x="15184" y="2799"/>
                </a:lnTo>
                <a:lnTo>
                  <a:pt x="15136" y="2823"/>
                </a:lnTo>
                <a:lnTo>
                  <a:pt x="15136" y="2872"/>
                </a:lnTo>
                <a:lnTo>
                  <a:pt x="15160" y="2945"/>
                </a:lnTo>
                <a:lnTo>
                  <a:pt x="15209" y="2993"/>
                </a:lnTo>
                <a:lnTo>
                  <a:pt x="15306" y="3115"/>
                </a:lnTo>
                <a:lnTo>
                  <a:pt x="15452" y="3212"/>
                </a:lnTo>
                <a:lnTo>
                  <a:pt x="15598" y="3310"/>
                </a:lnTo>
                <a:lnTo>
                  <a:pt x="15793" y="3407"/>
                </a:lnTo>
                <a:lnTo>
                  <a:pt x="16012" y="3480"/>
                </a:lnTo>
                <a:lnTo>
                  <a:pt x="15720" y="3699"/>
                </a:lnTo>
                <a:lnTo>
                  <a:pt x="15379" y="3504"/>
                </a:lnTo>
                <a:lnTo>
                  <a:pt x="15014" y="3334"/>
                </a:lnTo>
                <a:lnTo>
                  <a:pt x="14819" y="3237"/>
                </a:lnTo>
                <a:lnTo>
                  <a:pt x="14625" y="3188"/>
                </a:lnTo>
                <a:lnTo>
                  <a:pt x="14552" y="3188"/>
                </a:lnTo>
                <a:lnTo>
                  <a:pt x="14479" y="3212"/>
                </a:lnTo>
                <a:lnTo>
                  <a:pt x="14357" y="3261"/>
                </a:lnTo>
                <a:lnTo>
                  <a:pt x="14333" y="3285"/>
                </a:lnTo>
                <a:lnTo>
                  <a:pt x="14333" y="3310"/>
                </a:lnTo>
                <a:lnTo>
                  <a:pt x="14454" y="3383"/>
                </a:lnTo>
                <a:lnTo>
                  <a:pt x="14552" y="3456"/>
                </a:lnTo>
                <a:lnTo>
                  <a:pt x="14990" y="3723"/>
                </a:lnTo>
                <a:lnTo>
                  <a:pt x="15379" y="3942"/>
                </a:lnTo>
                <a:lnTo>
                  <a:pt x="15038" y="4234"/>
                </a:lnTo>
                <a:lnTo>
                  <a:pt x="14698" y="4137"/>
                </a:lnTo>
                <a:lnTo>
                  <a:pt x="14357" y="3991"/>
                </a:lnTo>
                <a:lnTo>
                  <a:pt x="14138" y="3894"/>
                </a:lnTo>
                <a:lnTo>
                  <a:pt x="13943" y="3748"/>
                </a:lnTo>
                <a:lnTo>
                  <a:pt x="13554" y="3456"/>
                </a:lnTo>
                <a:lnTo>
                  <a:pt x="13530" y="3456"/>
                </a:lnTo>
                <a:lnTo>
                  <a:pt x="13505" y="3480"/>
                </a:lnTo>
                <a:lnTo>
                  <a:pt x="13530" y="3602"/>
                </a:lnTo>
                <a:lnTo>
                  <a:pt x="13554" y="3723"/>
                </a:lnTo>
                <a:lnTo>
                  <a:pt x="13627" y="3821"/>
                </a:lnTo>
                <a:lnTo>
                  <a:pt x="13724" y="3918"/>
                </a:lnTo>
                <a:lnTo>
                  <a:pt x="13919" y="4088"/>
                </a:lnTo>
                <a:lnTo>
                  <a:pt x="14114" y="4210"/>
                </a:lnTo>
                <a:lnTo>
                  <a:pt x="14381" y="4356"/>
                </a:lnTo>
                <a:lnTo>
                  <a:pt x="14698" y="4502"/>
                </a:lnTo>
                <a:lnTo>
                  <a:pt x="14479" y="4672"/>
                </a:lnTo>
                <a:lnTo>
                  <a:pt x="14357" y="4624"/>
                </a:lnTo>
                <a:lnTo>
                  <a:pt x="14041" y="4526"/>
                </a:lnTo>
                <a:lnTo>
                  <a:pt x="13749" y="4380"/>
                </a:lnTo>
                <a:lnTo>
                  <a:pt x="13505" y="4259"/>
                </a:lnTo>
                <a:lnTo>
                  <a:pt x="13262" y="4161"/>
                </a:lnTo>
                <a:lnTo>
                  <a:pt x="13019" y="4088"/>
                </a:lnTo>
                <a:lnTo>
                  <a:pt x="12897" y="4064"/>
                </a:lnTo>
                <a:lnTo>
                  <a:pt x="12751" y="4064"/>
                </a:lnTo>
                <a:lnTo>
                  <a:pt x="12727" y="4088"/>
                </a:lnTo>
                <a:lnTo>
                  <a:pt x="12702" y="4113"/>
                </a:lnTo>
                <a:lnTo>
                  <a:pt x="12702" y="4137"/>
                </a:lnTo>
                <a:lnTo>
                  <a:pt x="12727" y="4161"/>
                </a:lnTo>
                <a:lnTo>
                  <a:pt x="13213" y="4478"/>
                </a:lnTo>
                <a:lnTo>
                  <a:pt x="13724" y="4794"/>
                </a:lnTo>
                <a:lnTo>
                  <a:pt x="13919" y="4891"/>
                </a:lnTo>
                <a:lnTo>
                  <a:pt x="14138" y="4964"/>
                </a:lnTo>
                <a:lnTo>
                  <a:pt x="13797" y="5256"/>
                </a:lnTo>
                <a:lnTo>
                  <a:pt x="13554" y="5451"/>
                </a:lnTo>
                <a:lnTo>
                  <a:pt x="13530" y="5402"/>
                </a:lnTo>
                <a:lnTo>
                  <a:pt x="13481" y="5354"/>
                </a:lnTo>
                <a:lnTo>
                  <a:pt x="13067" y="5135"/>
                </a:lnTo>
                <a:lnTo>
                  <a:pt x="12678" y="4891"/>
                </a:lnTo>
                <a:lnTo>
                  <a:pt x="12508" y="4794"/>
                </a:lnTo>
                <a:lnTo>
                  <a:pt x="12337" y="4697"/>
                </a:lnTo>
                <a:lnTo>
                  <a:pt x="12167" y="4624"/>
                </a:lnTo>
                <a:lnTo>
                  <a:pt x="11972" y="4575"/>
                </a:lnTo>
                <a:lnTo>
                  <a:pt x="11948" y="4599"/>
                </a:lnTo>
                <a:lnTo>
                  <a:pt x="11924" y="4624"/>
                </a:lnTo>
                <a:lnTo>
                  <a:pt x="11899" y="4648"/>
                </a:lnTo>
                <a:lnTo>
                  <a:pt x="11924" y="4672"/>
                </a:lnTo>
                <a:lnTo>
                  <a:pt x="12045" y="4843"/>
                </a:lnTo>
                <a:lnTo>
                  <a:pt x="12191" y="4989"/>
                </a:lnTo>
                <a:lnTo>
                  <a:pt x="12532" y="5256"/>
                </a:lnTo>
                <a:lnTo>
                  <a:pt x="12897" y="5500"/>
                </a:lnTo>
                <a:lnTo>
                  <a:pt x="13262" y="5670"/>
                </a:lnTo>
                <a:lnTo>
                  <a:pt x="12921" y="5962"/>
                </a:lnTo>
                <a:lnTo>
                  <a:pt x="12824" y="5840"/>
                </a:lnTo>
                <a:lnTo>
                  <a:pt x="12678" y="5743"/>
                </a:lnTo>
                <a:lnTo>
                  <a:pt x="12362" y="5573"/>
                </a:lnTo>
                <a:lnTo>
                  <a:pt x="11948" y="5329"/>
                </a:lnTo>
                <a:lnTo>
                  <a:pt x="11705" y="5232"/>
                </a:lnTo>
                <a:lnTo>
                  <a:pt x="11486" y="5135"/>
                </a:lnTo>
                <a:lnTo>
                  <a:pt x="11388" y="5135"/>
                </a:lnTo>
                <a:lnTo>
                  <a:pt x="11340" y="5183"/>
                </a:lnTo>
                <a:lnTo>
                  <a:pt x="11291" y="5281"/>
                </a:lnTo>
                <a:lnTo>
                  <a:pt x="11291" y="5305"/>
                </a:lnTo>
                <a:lnTo>
                  <a:pt x="11315" y="5354"/>
                </a:lnTo>
                <a:lnTo>
                  <a:pt x="11388" y="5451"/>
                </a:lnTo>
                <a:lnTo>
                  <a:pt x="11461" y="5524"/>
                </a:lnTo>
                <a:lnTo>
                  <a:pt x="11632" y="5646"/>
                </a:lnTo>
                <a:lnTo>
                  <a:pt x="11997" y="5865"/>
                </a:lnTo>
                <a:lnTo>
                  <a:pt x="12459" y="6132"/>
                </a:lnTo>
                <a:lnTo>
                  <a:pt x="12605" y="6230"/>
                </a:lnTo>
                <a:lnTo>
                  <a:pt x="12313" y="6473"/>
                </a:lnTo>
                <a:lnTo>
                  <a:pt x="12289" y="6400"/>
                </a:lnTo>
                <a:lnTo>
                  <a:pt x="12264" y="6351"/>
                </a:lnTo>
                <a:lnTo>
                  <a:pt x="12216" y="6327"/>
                </a:lnTo>
                <a:lnTo>
                  <a:pt x="11997" y="6230"/>
                </a:lnTo>
                <a:lnTo>
                  <a:pt x="11802" y="6157"/>
                </a:lnTo>
                <a:lnTo>
                  <a:pt x="11364" y="6011"/>
                </a:lnTo>
                <a:lnTo>
                  <a:pt x="10853" y="5840"/>
                </a:lnTo>
                <a:lnTo>
                  <a:pt x="10659" y="5792"/>
                </a:lnTo>
                <a:lnTo>
                  <a:pt x="10561" y="5767"/>
                </a:lnTo>
                <a:lnTo>
                  <a:pt x="10488" y="5743"/>
                </a:lnTo>
                <a:lnTo>
                  <a:pt x="10440" y="5743"/>
                </a:lnTo>
                <a:lnTo>
                  <a:pt x="10440" y="5767"/>
                </a:lnTo>
                <a:lnTo>
                  <a:pt x="10440" y="5792"/>
                </a:lnTo>
                <a:lnTo>
                  <a:pt x="10537" y="5962"/>
                </a:lnTo>
                <a:lnTo>
                  <a:pt x="10659" y="6084"/>
                </a:lnTo>
                <a:lnTo>
                  <a:pt x="10805" y="6205"/>
                </a:lnTo>
                <a:lnTo>
                  <a:pt x="10999" y="6278"/>
                </a:lnTo>
                <a:lnTo>
                  <a:pt x="11510" y="6473"/>
                </a:lnTo>
                <a:lnTo>
                  <a:pt x="12021" y="6668"/>
                </a:lnTo>
                <a:lnTo>
                  <a:pt x="12070" y="6692"/>
                </a:lnTo>
                <a:lnTo>
                  <a:pt x="11510" y="7130"/>
                </a:lnTo>
                <a:lnTo>
                  <a:pt x="11461" y="7106"/>
                </a:lnTo>
                <a:lnTo>
                  <a:pt x="11291" y="6984"/>
                </a:lnTo>
                <a:lnTo>
                  <a:pt x="11072" y="6911"/>
                </a:lnTo>
                <a:lnTo>
                  <a:pt x="10853" y="6814"/>
                </a:lnTo>
                <a:lnTo>
                  <a:pt x="10659" y="6741"/>
                </a:lnTo>
                <a:lnTo>
                  <a:pt x="10221" y="6497"/>
                </a:lnTo>
                <a:lnTo>
                  <a:pt x="10002" y="6376"/>
                </a:lnTo>
                <a:lnTo>
                  <a:pt x="9783" y="6278"/>
                </a:lnTo>
                <a:lnTo>
                  <a:pt x="9710" y="6278"/>
                </a:lnTo>
                <a:lnTo>
                  <a:pt x="9637" y="6327"/>
                </a:lnTo>
                <a:lnTo>
                  <a:pt x="9612" y="6400"/>
                </a:lnTo>
                <a:lnTo>
                  <a:pt x="9637" y="6473"/>
                </a:lnTo>
                <a:lnTo>
                  <a:pt x="9710" y="6570"/>
                </a:lnTo>
                <a:lnTo>
                  <a:pt x="9783" y="6668"/>
                </a:lnTo>
                <a:lnTo>
                  <a:pt x="9977" y="6838"/>
                </a:lnTo>
                <a:lnTo>
                  <a:pt x="10221" y="6984"/>
                </a:lnTo>
                <a:lnTo>
                  <a:pt x="10440" y="7106"/>
                </a:lnTo>
                <a:lnTo>
                  <a:pt x="10756" y="7276"/>
                </a:lnTo>
                <a:lnTo>
                  <a:pt x="10950" y="7373"/>
                </a:lnTo>
                <a:lnTo>
                  <a:pt x="11121" y="7422"/>
                </a:lnTo>
                <a:lnTo>
                  <a:pt x="10780" y="7665"/>
                </a:lnTo>
                <a:lnTo>
                  <a:pt x="10561" y="7544"/>
                </a:lnTo>
                <a:lnTo>
                  <a:pt x="10342" y="7422"/>
                </a:lnTo>
                <a:lnTo>
                  <a:pt x="10099" y="7325"/>
                </a:lnTo>
                <a:lnTo>
                  <a:pt x="9880" y="7227"/>
                </a:lnTo>
                <a:lnTo>
                  <a:pt x="9369" y="6911"/>
                </a:lnTo>
                <a:lnTo>
                  <a:pt x="9296" y="6887"/>
                </a:lnTo>
                <a:lnTo>
                  <a:pt x="9199" y="6862"/>
                </a:lnTo>
                <a:lnTo>
                  <a:pt x="9077" y="6814"/>
                </a:lnTo>
                <a:lnTo>
                  <a:pt x="9028" y="6814"/>
                </a:lnTo>
                <a:lnTo>
                  <a:pt x="9028" y="6838"/>
                </a:lnTo>
                <a:lnTo>
                  <a:pt x="9028" y="6960"/>
                </a:lnTo>
                <a:lnTo>
                  <a:pt x="9053" y="7057"/>
                </a:lnTo>
                <a:lnTo>
                  <a:pt x="9101" y="7154"/>
                </a:lnTo>
                <a:lnTo>
                  <a:pt x="9174" y="7227"/>
                </a:lnTo>
                <a:lnTo>
                  <a:pt x="9345" y="7373"/>
                </a:lnTo>
                <a:lnTo>
                  <a:pt x="9539" y="7495"/>
                </a:lnTo>
                <a:lnTo>
                  <a:pt x="9904" y="7714"/>
                </a:lnTo>
                <a:lnTo>
                  <a:pt x="10123" y="7836"/>
                </a:lnTo>
                <a:lnTo>
                  <a:pt x="10342" y="7933"/>
                </a:lnTo>
                <a:lnTo>
                  <a:pt x="10050" y="8103"/>
                </a:lnTo>
                <a:lnTo>
                  <a:pt x="10002" y="8030"/>
                </a:lnTo>
                <a:lnTo>
                  <a:pt x="9904" y="7982"/>
                </a:lnTo>
                <a:lnTo>
                  <a:pt x="9564" y="7884"/>
                </a:lnTo>
                <a:lnTo>
                  <a:pt x="9223" y="7763"/>
                </a:lnTo>
                <a:lnTo>
                  <a:pt x="8882" y="7617"/>
                </a:lnTo>
                <a:lnTo>
                  <a:pt x="8566" y="7471"/>
                </a:lnTo>
                <a:lnTo>
                  <a:pt x="8250" y="7300"/>
                </a:lnTo>
                <a:lnTo>
                  <a:pt x="7933" y="7130"/>
                </a:lnTo>
                <a:lnTo>
                  <a:pt x="7349" y="6716"/>
                </a:lnTo>
                <a:lnTo>
                  <a:pt x="6765" y="6303"/>
                </a:lnTo>
                <a:lnTo>
                  <a:pt x="6206" y="5865"/>
                </a:lnTo>
                <a:lnTo>
                  <a:pt x="5086" y="4940"/>
                </a:lnTo>
                <a:lnTo>
                  <a:pt x="4527" y="4502"/>
                </a:lnTo>
                <a:lnTo>
                  <a:pt x="3943" y="4064"/>
                </a:lnTo>
                <a:lnTo>
                  <a:pt x="3359" y="3650"/>
                </a:lnTo>
                <a:lnTo>
                  <a:pt x="2751" y="3237"/>
                </a:lnTo>
                <a:lnTo>
                  <a:pt x="1510" y="2458"/>
                </a:lnTo>
                <a:lnTo>
                  <a:pt x="1072" y="2142"/>
                </a:lnTo>
                <a:lnTo>
                  <a:pt x="853" y="1996"/>
                </a:lnTo>
                <a:lnTo>
                  <a:pt x="609" y="1850"/>
                </a:lnTo>
                <a:lnTo>
                  <a:pt x="609" y="1412"/>
                </a:lnTo>
                <a:lnTo>
                  <a:pt x="585" y="998"/>
                </a:lnTo>
                <a:lnTo>
                  <a:pt x="561" y="779"/>
                </a:lnTo>
                <a:lnTo>
                  <a:pt x="585" y="585"/>
                </a:lnTo>
                <a:lnTo>
                  <a:pt x="780" y="560"/>
                </a:lnTo>
                <a:lnTo>
                  <a:pt x="974" y="536"/>
                </a:lnTo>
                <a:lnTo>
                  <a:pt x="1364" y="560"/>
                </a:lnTo>
                <a:lnTo>
                  <a:pt x="2580" y="560"/>
                </a:lnTo>
                <a:lnTo>
                  <a:pt x="3967" y="536"/>
                </a:lnTo>
                <a:close/>
                <a:moveTo>
                  <a:pt x="609" y="2312"/>
                </a:moveTo>
                <a:lnTo>
                  <a:pt x="804" y="2507"/>
                </a:lnTo>
                <a:lnTo>
                  <a:pt x="1023" y="2677"/>
                </a:lnTo>
                <a:lnTo>
                  <a:pt x="1461" y="2993"/>
                </a:lnTo>
                <a:lnTo>
                  <a:pt x="2361" y="3577"/>
                </a:lnTo>
                <a:lnTo>
                  <a:pt x="3042" y="4040"/>
                </a:lnTo>
                <a:lnTo>
                  <a:pt x="3699" y="4526"/>
                </a:lnTo>
                <a:lnTo>
                  <a:pt x="4332" y="5013"/>
                </a:lnTo>
                <a:lnTo>
                  <a:pt x="4965" y="5524"/>
                </a:lnTo>
                <a:lnTo>
                  <a:pt x="6011" y="6376"/>
                </a:lnTo>
                <a:lnTo>
                  <a:pt x="6546" y="6814"/>
                </a:lnTo>
                <a:lnTo>
                  <a:pt x="7106" y="7203"/>
                </a:lnTo>
                <a:lnTo>
                  <a:pt x="7690" y="7592"/>
                </a:lnTo>
                <a:lnTo>
                  <a:pt x="8274" y="7933"/>
                </a:lnTo>
                <a:lnTo>
                  <a:pt x="8590" y="8079"/>
                </a:lnTo>
                <a:lnTo>
                  <a:pt x="8907" y="8225"/>
                </a:lnTo>
                <a:lnTo>
                  <a:pt x="9223" y="8347"/>
                </a:lnTo>
                <a:lnTo>
                  <a:pt x="9539" y="8444"/>
                </a:lnTo>
                <a:lnTo>
                  <a:pt x="9515" y="8493"/>
                </a:lnTo>
                <a:lnTo>
                  <a:pt x="9491" y="8541"/>
                </a:lnTo>
                <a:lnTo>
                  <a:pt x="9515" y="8639"/>
                </a:lnTo>
                <a:lnTo>
                  <a:pt x="9539" y="8663"/>
                </a:lnTo>
                <a:lnTo>
                  <a:pt x="9564" y="8687"/>
                </a:lnTo>
                <a:lnTo>
                  <a:pt x="9612" y="8712"/>
                </a:lnTo>
                <a:lnTo>
                  <a:pt x="9661" y="8712"/>
                </a:lnTo>
                <a:lnTo>
                  <a:pt x="9880" y="8639"/>
                </a:lnTo>
                <a:lnTo>
                  <a:pt x="10099" y="8541"/>
                </a:lnTo>
                <a:lnTo>
                  <a:pt x="10537" y="8322"/>
                </a:lnTo>
                <a:lnTo>
                  <a:pt x="10950" y="8079"/>
                </a:lnTo>
                <a:lnTo>
                  <a:pt x="11340" y="7836"/>
                </a:lnTo>
                <a:lnTo>
                  <a:pt x="11656" y="7617"/>
                </a:lnTo>
                <a:lnTo>
                  <a:pt x="11972" y="7373"/>
                </a:lnTo>
                <a:lnTo>
                  <a:pt x="12605" y="6862"/>
                </a:lnTo>
                <a:lnTo>
                  <a:pt x="13213" y="6327"/>
                </a:lnTo>
                <a:lnTo>
                  <a:pt x="13846" y="5816"/>
                </a:lnTo>
                <a:lnTo>
                  <a:pt x="15257" y="4672"/>
                </a:lnTo>
                <a:lnTo>
                  <a:pt x="15987" y="4113"/>
                </a:lnTo>
                <a:lnTo>
                  <a:pt x="16352" y="3845"/>
                </a:lnTo>
                <a:lnTo>
                  <a:pt x="16742" y="3602"/>
                </a:lnTo>
                <a:lnTo>
                  <a:pt x="17180" y="3358"/>
                </a:lnTo>
                <a:lnTo>
                  <a:pt x="17666" y="3115"/>
                </a:lnTo>
                <a:lnTo>
                  <a:pt x="18153" y="2847"/>
                </a:lnTo>
                <a:lnTo>
                  <a:pt x="18372" y="2701"/>
                </a:lnTo>
                <a:lnTo>
                  <a:pt x="18591" y="2556"/>
                </a:lnTo>
                <a:lnTo>
                  <a:pt x="18591" y="3018"/>
                </a:lnTo>
                <a:lnTo>
                  <a:pt x="18664" y="4721"/>
                </a:lnTo>
                <a:lnTo>
                  <a:pt x="18688" y="5573"/>
                </a:lnTo>
                <a:lnTo>
                  <a:pt x="18713" y="6424"/>
                </a:lnTo>
                <a:lnTo>
                  <a:pt x="18688" y="8347"/>
                </a:lnTo>
                <a:lnTo>
                  <a:pt x="18640" y="10269"/>
                </a:lnTo>
                <a:lnTo>
                  <a:pt x="18591" y="12191"/>
                </a:lnTo>
                <a:lnTo>
                  <a:pt x="18567" y="12532"/>
                </a:lnTo>
                <a:lnTo>
                  <a:pt x="18469" y="12386"/>
                </a:lnTo>
                <a:lnTo>
                  <a:pt x="18348" y="12240"/>
                </a:lnTo>
                <a:lnTo>
                  <a:pt x="18104" y="11996"/>
                </a:lnTo>
                <a:lnTo>
                  <a:pt x="17812" y="11704"/>
                </a:lnTo>
                <a:lnTo>
                  <a:pt x="17496" y="11412"/>
                </a:lnTo>
                <a:lnTo>
                  <a:pt x="16863" y="10853"/>
                </a:lnTo>
                <a:lnTo>
                  <a:pt x="16206" y="10366"/>
                </a:lnTo>
                <a:lnTo>
                  <a:pt x="15549" y="9904"/>
                </a:lnTo>
                <a:lnTo>
                  <a:pt x="15136" y="9612"/>
                </a:lnTo>
                <a:lnTo>
                  <a:pt x="14722" y="9320"/>
                </a:lnTo>
                <a:lnTo>
                  <a:pt x="14503" y="9198"/>
                </a:lnTo>
                <a:lnTo>
                  <a:pt x="14260" y="9077"/>
                </a:lnTo>
                <a:lnTo>
                  <a:pt x="14041" y="8955"/>
                </a:lnTo>
                <a:lnTo>
                  <a:pt x="13797" y="8882"/>
                </a:lnTo>
                <a:lnTo>
                  <a:pt x="13724" y="8882"/>
                </a:lnTo>
                <a:lnTo>
                  <a:pt x="13676" y="8931"/>
                </a:lnTo>
                <a:lnTo>
                  <a:pt x="13676" y="8979"/>
                </a:lnTo>
                <a:lnTo>
                  <a:pt x="13700" y="9052"/>
                </a:lnTo>
                <a:lnTo>
                  <a:pt x="13846" y="9223"/>
                </a:lnTo>
                <a:lnTo>
                  <a:pt x="13992" y="9369"/>
                </a:lnTo>
                <a:lnTo>
                  <a:pt x="14333" y="9612"/>
                </a:lnTo>
                <a:lnTo>
                  <a:pt x="15038" y="10099"/>
                </a:lnTo>
                <a:lnTo>
                  <a:pt x="15720" y="10610"/>
                </a:lnTo>
                <a:lnTo>
                  <a:pt x="16401" y="11120"/>
                </a:lnTo>
                <a:lnTo>
                  <a:pt x="16985" y="11631"/>
                </a:lnTo>
                <a:lnTo>
                  <a:pt x="17545" y="12167"/>
                </a:lnTo>
                <a:lnTo>
                  <a:pt x="17837" y="12459"/>
                </a:lnTo>
                <a:lnTo>
                  <a:pt x="18104" y="12775"/>
                </a:lnTo>
                <a:lnTo>
                  <a:pt x="18202" y="12945"/>
                </a:lnTo>
                <a:lnTo>
                  <a:pt x="17934" y="12970"/>
                </a:lnTo>
                <a:lnTo>
                  <a:pt x="17642" y="12994"/>
                </a:lnTo>
                <a:lnTo>
                  <a:pt x="17082" y="12970"/>
                </a:lnTo>
                <a:lnTo>
                  <a:pt x="16182" y="12945"/>
                </a:lnTo>
                <a:lnTo>
                  <a:pt x="15282" y="12945"/>
                </a:lnTo>
                <a:lnTo>
                  <a:pt x="13968" y="12970"/>
                </a:lnTo>
                <a:lnTo>
                  <a:pt x="12654" y="13018"/>
                </a:lnTo>
                <a:lnTo>
                  <a:pt x="10026" y="13116"/>
                </a:lnTo>
                <a:lnTo>
                  <a:pt x="8761" y="13140"/>
                </a:lnTo>
                <a:lnTo>
                  <a:pt x="7520" y="13116"/>
                </a:lnTo>
                <a:lnTo>
                  <a:pt x="6254" y="13091"/>
                </a:lnTo>
                <a:lnTo>
                  <a:pt x="5013" y="13018"/>
                </a:lnTo>
                <a:lnTo>
                  <a:pt x="3772" y="12970"/>
                </a:lnTo>
                <a:lnTo>
                  <a:pt x="2556" y="12945"/>
                </a:lnTo>
                <a:lnTo>
                  <a:pt x="2118" y="12945"/>
                </a:lnTo>
                <a:lnTo>
                  <a:pt x="1680" y="12970"/>
                </a:lnTo>
                <a:lnTo>
                  <a:pt x="1242" y="13018"/>
                </a:lnTo>
                <a:lnTo>
                  <a:pt x="1023" y="13043"/>
                </a:lnTo>
                <a:lnTo>
                  <a:pt x="804" y="13091"/>
                </a:lnTo>
                <a:lnTo>
                  <a:pt x="804" y="13067"/>
                </a:lnTo>
                <a:lnTo>
                  <a:pt x="999" y="12921"/>
                </a:lnTo>
                <a:lnTo>
                  <a:pt x="1193" y="12775"/>
                </a:lnTo>
                <a:lnTo>
                  <a:pt x="1558" y="12410"/>
                </a:lnTo>
                <a:lnTo>
                  <a:pt x="2167" y="11826"/>
                </a:lnTo>
                <a:lnTo>
                  <a:pt x="2799" y="11291"/>
                </a:lnTo>
                <a:lnTo>
                  <a:pt x="3432" y="10755"/>
                </a:lnTo>
                <a:lnTo>
                  <a:pt x="4064" y="10245"/>
                </a:lnTo>
                <a:lnTo>
                  <a:pt x="4721" y="9734"/>
                </a:lnTo>
                <a:lnTo>
                  <a:pt x="5354" y="9223"/>
                </a:lnTo>
                <a:lnTo>
                  <a:pt x="5403" y="9125"/>
                </a:lnTo>
                <a:lnTo>
                  <a:pt x="5427" y="9028"/>
                </a:lnTo>
                <a:lnTo>
                  <a:pt x="5403" y="8955"/>
                </a:lnTo>
                <a:lnTo>
                  <a:pt x="5354" y="8858"/>
                </a:lnTo>
                <a:lnTo>
                  <a:pt x="5281" y="8809"/>
                </a:lnTo>
                <a:lnTo>
                  <a:pt x="5184" y="8785"/>
                </a:lnTo>
                <a:lnTo>
                  <a:pt x="5086" y="8785"/>
                </a:lnTo>
                <a:lnTo>
                  <a:pt x="4965" y="8833"/>
                </a:lnTo>
                <a:lnTo>
                  <a:pt x="3772" y="9807"/>
                </a:lnTo>
                <a:lnTo>
                  <a:pt x="2580" y="10804"/>
                </a:lnTo>
                <a:lnTo>
                  <a:pt x="1948" y="11388"/>
                </a:lnTo>
                <a:lnTo>
                  <a:pt x="1339" y="11972"/>
                </a:lnTo>
                <a:lnTo>
                  <a:pt x="1047" y="12264"/>
                </a:lnTo>
                <a:lnTo>
                  <a:pt x="901" y="12434"/>
                </a:lnTo>
                <a:lnTo>
                  <a:pt x="780" y="12580"/>
                </a:lnTo>
                <a:lnTo>
                  <a:pt x="780" y="12045"/>
                </a:lnTo>
                <a:lnTo>
                  <a:pt x="804" y="11510"/>
                </a:lnTo>
                <a:lnTo>
                  <a:pt x="804" y="11072"/>
                </a:lnTo>
                <a:lnTo>
                  <a:pt x="780" y="10634"/>
                </a:lnTo>
                <a:lnTo>
                  <a:pt x="731" y="9782"/>
                </a:lnTo>
                <a:lnTo>
                  <a:pt x="634" y="7933"/>
                </a:lnTo>
                <a:lnTo>
                  <a:pt x="536" y="6108"/>
                </a:lnTo>
                <a:lnTo>
                  <a:pt x="512" y="5232"/>
                </a:lnTo>
                <a:lnTo>
                  <a:pt x="512" y="4332"/>
                </a:lnTo>
                <a:lnTo>
                  <a:pt x="561" y="3456"/>
                </a:lnTo>
                <a:lnTo>
                  <a:pt x="585" y="2580"/>
                </a:lnTo>
                <a:lnTo>
                  <a:pt x="609" y="2312"/>
                </a:lnTo>
                <a:close/>
                <a:moveTo>
                  <a:pt x="3042" y="1"/>
                </a:moveTo>
                <a:lnTo>
                  <a:pt x="1656" y="49"/>
                </a:lnTo>
                <a:lnTo>
                  <a:pt x="1364" y="49"/>
                </a:lnTo>
                <a:lnTo>
                  <a:pt x="1047" y="74"/>
                </a:lnTo>
                <a:lnTo>
                  <a:pt x="877" y="74"/>
                </a:lnTo>
                <a:lnTo>
                  <a:pt x="731" y="122"/>
                </a:lnTo>
                <a:lnTo>
                  <a:pt x="585" y="171"/>
                </a:lnTo>
                <a:lnTo>
                  <a:pt x="463" y="220"/>
                </a:lnTo>
                <a:lnTo>
                  <a:pt x="390" y="244"/>
                </a:lnTo>
                <a:lnTo>
                  <a:pt x="317" y="293"/>
                </a:lnTo>
                <a:lnTo>
                  <a:pt x="244" y="366"/>
                </a:lnTo>
                <a:lnTo>
                  <a:pt x="196" y="463"/>
                </a:lnTo>
                <a:lnTo>
                  <a:pt x="147" y="658"/>
                </a:lnTo>
                <a:lnTo>
                  <a:pt x="123" y="901"/>
                </a:lnTo>
                <a:lnTo>
                  <a:pt x="123" y="1144"/>
                </a:lnTo>
                <a:lnTo>
                  <a:pt x="147" y="1631"/>
                </a:lnTo>
                <a:lnTo>
                  <a:pt x="147" y="1850"/>
                </a:lnTo>
                <a:lnTo>
                  <a:pt x="147" y="2045"/>
                </a:lnTo>
                <a:lnTo>
                  <a:pt x="25" y="3894"/>
                </a:lnTo>
                <a:lnTo>
                  <a:pt x="1" y="4794"/>
                </a:lnTo>
                <a:lnTo>
                  <a:pt x="1" y="5719"/>
                </a:lnTo>
                <a:lnTo>
                  <a:pt x="25" y="6668"/>
                </a:lnTo>
                <a:lnTo>
                  <a:pt x="74" y="7641"/>
                </a:lnTo>
                <a:lnTo>
                  <a:pt x="171" y="9588"/>
                </a:lnTo>
                <a:lnTo>
                  <a:pt x="220" y="10537"/>
                </a:lnTo>
                <a:lnTo>
                  <a:pt x="269" y="11510"/>
                </a:lnTo>
                <a:lnTo>
                  <a:pt x="244" y="11948"/>
                </a:lnTo>
                <a:lnTo>
                  <a:pt x="244" y="12361"/>
                </a:lnTo>
                <a:lnTo>
                  <a:pt x="220" y="12775"/>
                </a:lnTo>
                <a:lnTo>
                  <a:pt x="269" y="13213"/>
                </a:lnTo>
                <a:lnTo>
                  <a:pt x="269" y="13310"/>
                </a:lnTo>
                <a:lnTo>
                  <a:pt x="317" y="13359"/>
                </a:lnTo>
                <a:lnTo>
                  <a:pt x="366" y="13432"/>
                </a:lnTo>
                <a:lnTo>
                  <a:pt x="415" y="13456"/>
                </a:lnTo>
                <a:lnTo>
                  <a:pt x="463" y="13505"/>
                </a:lnTo>
                <a:lnTo>
                  <a:pt x="536" y="13529"/>
                </a:lnTo>
                <a:lnTo>
                  <a:pt x="828" y="13554"/>
                </a:lnTo>
                <a:lnTo>
                  <a:pt x="1120" y="13554"/>
                </a:lnTo>
                <a:lnTo>
                  <a:pt x="1704" y="13529"/>
                </a:lnTo>
                <a:lnTo>
                  <a:pt x="2313" y="13481"/>
                </a:lnTo>
                <a:lnTo>
                  <a:pt x="2897" y="13481"/>
                </a:lnTo>
                <a:lnTo>
                  <a:pt x="4137" y="13505"/>
                </a:lnTo>
                <a:lnTo>
                  <a:pt x="5354" y="13578"/>
                </a:lnTo>
                <a:lnTo>
                  <a:pt x="6619" y="13651"/>
                </a:lnTo>
                <a:lnTo>
                  <a:pt x="7885" y="13675"/>
                </a:lnTo>
                <a:lnTo>
                  <a:pt x="9150" y="13675"/>
                </a:lnTo>
                <a:lnTo>
                  <a:pt x="10391" y="13651"/>
                </a:lnTo>
                <a:lnTo>
                  <a:pt x="15574" y="13481"/>
                </a:lnTo>
                <a:lnTo>
                  <a:pt x="15963" y="13481"/>
                </a:lnTo>
                <a:lnTo>
                  <a:pt x="16352" y="13505"/>
                </a:lnTo>
                <a:lnTo>
                  <a:pt x="17155" y="13578"/>
                </a:lnTo>
                <a:lnTo>
                  <a:pt x="17569" y="13578"/>
                </a:lnTo>
                <a:lnTo>
                  <a:pt x="17958" y="13554"/>
                </a:lnTo>
                <a:lnTo>
                  <a:pt x="18348" y="13505"/>
                </a:lnTo>
                <a:lnTo>
                  <a:pt x="18542" y="13456"/>
                </a:lnTo>
                <a:lnTo>
                  <a:pt x="18713" y="13383"/>
                </a:lnTo>
                <a:lnTo>
                  <a:pt x="18786" y="13408"/>
                </a:lnTo>
                <a:lnTo>
                  <a:pt x="18883" y="13408"/>
                </a:lnTo>
                <a:lnTo>
                  <a:pt x="18956" y="13359"/>
                </a:lnTo>
                <a:lnTo>
                  <a:pt x="19029" y="13262"/>
                </a:lnTo>
                <a:lnTo>
                  <a:pt x="19102" y="13164"/>
                </a:lnTo>
                <a:lnTo>
                  <a:pt x="19126" y="13043"/>
                </a:lnTo>
                <a:lnTo>
                  <a:pt x="19175" y="12872"/>
                </a:lnTo>
                <a:lnTo>
                  <a:pt x="19199" y="12532"/>
                </a:lnTo>
                <a:lnTo>
                  <a:pt x="19223" y="12191"/>
                </a:lnTo>
                <a:lnTo>
                  <a:pt x="19199" y="11850"/>
                </a:lnTo>
                <a:lnTo>
                  <a:pt x="19199" y="11412"/>
                </a:lnTo>
                <a:lnTo>
                  <a:pt x="19248" y="9417"/>
                </a:lnTo>
                <a:lnTo>
                  <a:pt x="19272" y="7398"/>
                </a:lnTo>
                <a:lnTo>
                  <a:pt x="19272" y="5548"/>
                </a:lnTo>
                <a:lnTo>
                  <a:pt x="19199" y="3699"/>
                </a:lnTo>
                <a:lnTo>
                  <a:pt x="19150" y="2872"/>
                </a:lnTo>
                <a:lnTo>
                  <a:pt x="19150" y="2020"/>
                </a:lnTo>
                <a:lnTo>
                  <a:pt x="19199" y="1972"/>
                </a:lnTo>
                <a:lnTo>
                  <a:pt x="19223" y="1874"/>
                </a:lnTo>
                <a:lnTo>
                  <a:pt x="19223" y="1777"/>
                </a:lnTo>
                <a:lnTo>
                  <a:pt x="19199" y="1753"/>
                </a:lnTo>
                <a:lnTo>
                  <a:pt x="19150" y="1728"/>
                </a:lnTo>
                <a:lnTo>
                  <a:pt x="19199" y="1193"/>
                </a:lnTo>
                <a:lnTo>
                  <a:pt x="19199" y="925"/>
                </a:lnTo>
                <a:lnTo>
                  <a:pt x="19199" y="658"/>
                </a:lnTo>
                <a:lnTo>
                  <a:pt x="19248" y="560"/>
                </a:lnTo>
                <a:lnTo>
                  <a:pt x="19272" y="487"/>
                </a:lnTo>
                <a:lnTo>
                  <a:pt x="19248" y="390"/>
                </a:lnTo>
                <a:lnTo>
                  <a:pt x="19199" y="317"/>
                </a:lnTo>
                <a:lnTo>
                  <a:pt x="19126" y="244"/>
                </a:lnTo>
                <a:lnTo>
                  <a:pt x="19053" y="195"/>
                </a:lnTo>
                <a:lnTo>
                  <a:pt x="18956" y="195"/>
                </a:lnTo>
                <a:lnTo>
                  <a:pt x="18834" y="220"/>
                </a:lnTo>
                <a:lnTo>
                  <a:pt x="18688" y="268"/>
                </a:lnTo>
                <a:lnTo>
                  <a:pt x="18542" y="293"/>
                </a:lnTo>
                <a:lnTo>
                  <a:pt x="18348" y="293"/>
                </a:lnTo>
                <a:lnTo>
                  <a:pt x="18177" y="268"/>
                </a:lnTo>
                <a:lnTo>
                  <a:pt x="17496" y="195"/>
                </a:lnTo>
                <a:lnTo>
                  <a:pt x="17009" y="171"/>
                </a:lnTo>
                <a:lnTo>
                  <a:pt x="16547" y="147"/>
                </a:lnTo>
                <a:lnTo>
                  <a:pt x="16085" y="171"/>
                </a:lnTo>
                <a:lnTo>
                  <a:pt x="15598" y="171"/>
                </a:lnTo>
                <a:lnTo>
                  <a:pt x="14211" y="244"/>
                </a:lnTo>
                <a:lnTo>
                  <a:pt x="12824" y="268"/>
                </a:lnTo>
                <a:lnTo>
                  <a:pt x="11437" y="244"/>
                </a:lnTo>
                <a:lnTo>
                  <a:pt x="10050" y="171"/>
                </a:lnTo>
                <a:lnTo>
                  <a:pt x="7252" y="49"/>
                </a:lnTo>
                <a:lnTo>
                  <a:pt x="5841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46"/>
          <p:cNvSpPr/>
          <p:nvPr/>
        </p:nvSpPr>
        <p:spPr>
          <a:xfrm>
            <a:off x="842704" y="1481734"/>
            <a:ext cx="417999" cy="404711"/>
          </a:xfrm>
          <a:custGeom>
            <a:avLst/>
            <a:gdLst/>
            <a:ahLst/>
            <a:cxnLst/>
            <a:rect l="l" t="t" r="r" b="b"/>
            <a:pathLst>
              <a:path w="19126" h="18518" extrusionOk="0">
                <a:moveTo>
                  <a:pt x="10098" y="2409"/>
                </a:moveTo>
                <a:lnTo>
                  <a:pt x="10512" y="2701"/>
                </a:lnTo>
                <a:lnTo>
                  <a:pt x="10074" y="2969"/>
                </a:lnTo>
                <a:lnTo>
                  <a:pt x="9636" y="3285"/>
                </a:lnTo>
                <a:lnTo>
                  <a:pt x="9198" y="3602"/>
                </a:lnTo>
                <a:lnTo>
                  <a:pt x="8760" y="3918"/>
                </a:lnTo>
                <a:lnTo>
                  <a:pt x="8517" y="4040"/>
                </a:lnTo>
                <a:lnTo>
                  <a:pt x="8249" y="4234"/>
                </a:lnTo>
                <a:lnTo>
                  <a:pt x="7981" y="4429"/>
                </a:lnTo>
                <a:lnTo>
                  <a:pt x="7884" y="4551"/>
                </a:lnTo>
                <a:lnTo>
                  <a:pt x="7811" y="4672"/>
                </a:lnTo>
                <a:lnTo>
                  <a:pt x="7349" y="4672"/>
                </a:lnTo>
                <a:lnTo>
                  <a:pt x="6814" y="4697"/>
                </a:lnTo>
                <a:lnTo>
                  <a:pt x="7081" y="4526"/>
                </a:lnTo>
                <a:lnTo>
                  <a:pt x="7641" y="4161"/>
                </a:lnTo>
                <a:lnTo>
                  <a:pt x="8200" y="3796"/>
                </a:lnTo>
                <a:lnTo>
                  <a:pt x="8784" y="3480"/>
                </a:lnTo>
                <a:lnTo>
                  <a:pt x="9320" y="3115"/>
                </a:lnTo>
                <a:lnTo>
                  <a:pt x="9539" y="2969"/>
                </a:lnTo>
                <a:lnTo>
                  <a:pt x="9758" y="2823"/>
                </a:lnTo>
                <a:lnTo>
                  <a:pt x="9952" y="2628"/>
                </a:lnTo>
                <a:lnTo>
                  <a:pt x="10025" y="2531"/>
                </a:lnTo>
                <a:lnTo>
                  <a:pt x="10074" y="2409"/>
                </a:lnTo>
                <a:close/>
                <a:moveTo>
                  <a:pt x="10804" y="2847"/>
                </a:moveTo>
                <a:lnTo>
                  <a:pt x="11193" y="3115"/>
                </a:lnTo>
                <a:lnTo>
                  <a:pt x="10974" y="3237"/>
                </a:lnTo>
                <a:lnTo>
                  <a:pt x="10755" y="3407"/>
                </a:lnTo>
                <a:lnTo>
                  <a:pt x="10561" y="3577"/>
                </a:lnTo>
                <a:lnTo>
                  <a:pt x="10366" y="3723"/>
                </a:lnTo>
                <a:lnTo>
                  <a:pt x="9709" y="4161"/>
                </a:lnTo>
                <a:lnTo>
                  <a:pt x="9368" y="4429"/>
                </a:lnTo>
                <a:lnTo>
                  <a:pt x="9222" y="4551"/>
                </a:lnTo>
                <a:lnTo>
                  <a:pt x="9101" y="4721"/>
                </a:lnTo>
                <a:lnTo>
                  <a:pt x="8176" y="4672"/>
                </a:lnTo>
                <a:lnTo>
                  <a:pt x="8322" y="4551"/>
                </a:lnTo>
                <a:lnTo>
                  <a:pt x="8663" y="4332"/>
                </a:lnTo>
                <a:lnTo>
                  <a:pt x="9028" y="4113"/>
                </a:lnTo>
                <a:lnTo>
                  <a:pt x="9466" y="3821"/>
                </a:lnTo>
                <a:lnTo>
                  <a:pt x="9879" y="3529"/>
                </a:lnTo>
                <a:lnTo>
                  <a:pt x="10317" y="3212"/>
                </a:lnTo>
                <a:lnTo>
                  <a:pt x="10731" y="2920"/>
                </a:lnTo>
                <a:lnTo>
                  <a:pt x="10804" y="2847"/>
                </a:lnTo>
                <a:close/>
                <a:moveTo>
                  <a:pt x="9490" y="1850"/>
                </a:moveTo>
                <a:lnTo>
                  <a:pt x="9685" y="2069"/>
                </a:lnTo>
                <a:lnTo>
                  <a:pt x="9904" y="2263"/>
                </a:lnTo>
                <a:lnTo>
                  <a:pt x="9709" y="2385"/>
                </a:lnTo>
                <a:lnTo>
                  <a:pt x="9514" y="2507"/>
                </a:lnTo>
                <a:lnTo>
                  <a:pt x="9149" y="2799"/>
                </a:lnTo>
                <a:lnTo>
                  <a:pt x="8590" y="3164"/>
                </a:lnTo>
                <a:lnTo>
                  <a:pt x="8006" y="3480"/>
                </a:lnTo>
                <a:lnTo>
                  <a:pt x="7519" y="3796"/>
                </a:lnTo>
                <a:lnTo>
                  <a:pt x="7033" y="4113"/>
                </a:lnTo>
                <a:lnTo>
                  <a:pt x="6595" y="4405"/>
                </a:lnTo>
                <a:lnTo>
                  <a:pt x="6400" y="4551"/>
                </a:lnTo>
                <a:lnTo>
                  <a:pt x="6205" y="4745"/>
                </a:lnTo>
                <a:lnTo>
                  <a:pt x="5792" y="4770"/>
                </a:lnTo>
                <a:lnTo>
                  <a:pt x="6059" y="4551"/>
                </a:lnTo>
                <a:lnTo>
                  <a:pt x="6327" y="4307"/>
                </a:lnTo>
                <a:lnTo>
                  <a:pt x="6838" y="3845"/>
                </a:lnTo>
                <a:lnTo>
                  <a:pt x="7495" y="3334"/>
                </a:lnTo>
                <a:lnTo>
                  <a:pt x="7811" y="3091"/>
                </a:lnTo>
                <a:lnTo>
                  <a:pt x="8152" y="2847"/>
                </a:lnTo>
                <a:lnTo>
                  <a:pt x="8492" y="2604"/>
                </a:lnTo>
                <a:lnTo>
                  <a:pt x="8809" y="2336"/>
                </a:lnTo>
                <a:lnTo>
                  <a:pt x="9149" y="2069"/>
                </a:lnTo>
                <a:lnTo>
                  <a:pt x="9490" y="1850"/>
                </a:lnTo>
                <a:close/>
                <a:moveTo>
                  <a:pt x="12775" y="4307"/>
                </a:moveTo>
                <a:lnTo>
                  <a:pt x="13359" y="4697"/>
                </a:lnTo>
                <a:lnTo>
                  <a:pt x="13116" y="4697"/>
                </a:lnTo>
                <a:lnTo>
                  <a:pt x="12045" y="4794"/>
                </a:lnTo>
                <a:lnTo>
                  <a:pt x="12410" y="4551"/>
                </a:lnTo>
                <a:lnTo>
                  <a:pt x="12580" y="4429"/>
                </a:lnTo>
                <a:lnTo>
                  <a:pt x="12775" y="4307"/>
                </a:lnTo>
                <a:close/>
                <a:moveTo>
                  <a:pt x="11510" y="3358"/>
                </a:moveTo>
                <a:lnTo>
                  <a:pt x="11923" y="3699"/>
                </a:lnTo>
                <a:lnTo>
                  <a:pt x="11826" y="3699"/>
                </a:lnTo>
                <a:lnTo>
                  <a:pt x="11729" y="3723"/>
                </a:lnTo>
                <a:lnTo>
                  <a:pt x="11558" y="3845"/>
                </a:lnTo>
                <a:lnTo>
                  <a:pt x="11388" y="3967"/>
                </a:lnTo>
                <a:lnTo>
                  <a:pt x="11242" y="4113"/>
                </a:lnTo>
                <a:lnTo>
                  <a:pt x="10877" y="4453"/>
                </a:lnTo>
                <a:lnTo>
                  <a:pt x="10682" y="4624"/>
                </a:lnTo>
                <a:lnTo>
                  <a:pt x="10536" y="4818"/>
                </a:lnTo>
                <a:lnTo>
                  <a:pt x="9587" y="4745"/>
                </a:lnTo>
                <a:lnTo>
                  <a:pt x="9831" y="4575"/>
                </a:lnTo>
                <a:lnTo>
                  <a:pt x="10074" y="4380"/>
                </a:lnTo>
                <a:lnTo>
                  <a:pt x="10317" y="4210"/>
                </a:lnTo>
                <a:lnTo>
                  <a:pt x="10561" y="4040"/>
                </a:lnTo>
                <a:lnTo>
                  <a:pt x="11047" y="3723"/>
                </a:lnTo>
                <a:lnTo>
                  <a:pt x="11510" y="3358"/>
                </a:lnTo>
                <a:close/>
                <a:moveTo>
                  <a:pt x="12021" y="3772"/>
                </a:moveTo>
                <a:lnTo>
                  <a:pt x="12532" y="4137"/>
                </a:lnTo>
                <a:lnTo>
                  <a:pt x="12313" y="4307"/>
                </a:lnTo>
                <a:lnTo>
                  <a:pt x="12021" y="4551"/>
                </a:lnTo>
                <a:lnTo>
                  <a:pt x="11899" y="4672"/>
                </a:lnTo>
                <a:lnTo>
                  <a:pt x="11777" y="4818"/>
                </a:lnTo>
                <a:lnTo>
                  <a:pt x="11412" y="4843"/>
                </a:lnTo>
                <a:lnTo>
                  <a:pt x="11072" y="4843"/>
                </a:lnTo>
                <a:lnTo>
                  <a:pt x="10828" y="4818"/>
                </a:lnTo>
                <a:lnTo>
                  <a:pt x="11072" y="4648"/>
                </a:lnTo>
                <a:lnTo>
                  <a:pt x="11315" y="4453"/>
                </a:lnTo>
                <a:lnTo>
                  <a:pt x="11534" y="4259"/>
                </a:lnTo>
                <a:lnTo>
                  <a:pt x="11777" y="4064"/>
                </a:lnTo>
                <a:lnTo>
                  <a:pt x="11923" y="3967"/>
                </a:lnTo>
                <a:lnTo>
                  <a:pt x="11996" y="3894"/>
                </a:lnTo>
                <a:lnTo>
                  <a:pt x="12021" y="3821"/>
                </a:lnTo>
                <a:lnTo>
                  <a:pt x="12021" y="3772"/>
                </a:lnTo>
                <a:close/>
                <a:moveTo>
                  <a:pt x="15038" y="6156"/>
                </a:moveTo>
                <a:lnTo>
                  <a:pt x="15281" y="6327"/>
                </a:lnTo>
                <a:lnTo>
                  <a:pt x="15525" y="6473"/>
                </a:lnTo>
                <a:lnTo>
                  <a:pt x="15354" y="6594"/>
                </a:lnTo>
                <a:lnTo>
                  <a:pt x="15184" y="6740"/>
                </a:lnTo>
                <a:lnTo>
                  <a:pt x="15062" y="6862"/>
                </a:lnTo>
                <a:lnTo>
                  <a:pt x="15038" y="6156"/>
                </a:lnTo>
                <a:close/>
                <a:moveTo>
                  <a:pt x="9782" y="511"/>
                </a:moveTo>
                <a:lnTo>
                  <a:pt x="10244" y="925"/>
                </a:lnTo>
                <a:lnTo>
                  <a:pt x="10512" y="1144"/>
                </a:lnTo>
                <a:lnTo>
                  <a:pt x="10804" y="1363"/>
                </a:lnTo>
                <a:lnTo>
                  <a:pt x="11364" y="1777"/>
                </a:lnTo>
                <a:lnTo>
                  <a:pt x="12021" y="2239"/>
                </a:lnTo>
                <a:lnTo>
                  <a:pt x="12629" y="2726"/>
                </a:lnTo>
                <a:lnTo>
                  <a:pt x="13237" y="3237"/>
                </a:lnTo>
                <a:lnTo>
                  <a:pt x="13846" y="3723"/>
                </a:lnTo>
                <a:lnTo>
                  <a:pt x="15111" y="4672"/>
                </a:lnTo>
                <a:lnTo>
                  <a:pt x="15744" y="5135"/>
                </a:lnTo>
                <a:lnTo>
                  <a:pt x="16352" y="5621"/>
                </a:lnTo>
                <a:lnTo>
                  <a:pt x="16838" y="5986"/>
                </a:lnTo>
                <a:lnTo>
                  <a:pt x="17325" y="6302"/>
                </a:lnTo>
                <a:lnTo>
                  <a:pt x="17836" y="6619"/>
                </a:lnTo>
                <a:lnTo>
                  <a:pt x="18347" y="6886"/>
                </a:lnTo>
                <a:lnTo>
                  <a:pt x="18274" y="6959"/>
                </a:lnTo>
                <a:lnTo>
                  <a:pt x="18104" y="7105"/>
                </a:lnTo>
                <a:lnTo>
                  <a:pt x="17909" y="7203"/>
                </a:lnTo>
                <a:lnTo>
                  <a:pt x="17617" y="7373"/>
                </a:lnTo>
                <a:lnTo>
                  <a:pt x="17568" y="7300"/>
                </a:lnTo>
                <a:lnTo>
                  <a:pt x="17520" y="7276"/>
                </a:lnTo>
                <a:lnTo>
                  <a:pt x="17471" y="7251"/>
                </a:lnTo>
                <a:lnTo>
                  <a:pt x="17276" y="7178"/>
                </a:lnTo>
                <a:lnTo>
                  <a:pt x="17106" y="7081"/>
                </a:lnTo>
                <a:lnTo>
                  <a:pt x="16936" y="6959"/>
                </a:lnTo>
                <a:lnTo>
                  <a:pt x="16790" y="6838"/>
                </a:lnTo>
                <a:lnTo>
                  <a:pt x="16473" y="6570"/>
                </a:lnTo>
                <a:lnTo>
                  <a:pt x="16303" y="6473"/>
                </a:lnTo>
                <a:lnTo>
                  <a:pt x="16133" y="6375"/>
                </a:lnTo>
                <a:lnTo>
                  <a:pt x="15865" y="6229"/>
                </a:lnTo>
                <a:lnTo>
                  <a:pt x="15598" y="6059"/>
                </a:lnTo>
                <a:lnTo>
                  <a:pt x="15306" y="5889"/>
                </a:lnTo>
                <a:lnTo>
                  <a:pt x="15160" y="5816"/>
                </a:lnTo>
                <a:lnTo>
                  <a:pt x="15038" y="5767"/>
                </a:lnTo>
                <a:lnTo>
                  <a:pt x="15014" y="5426"/>
                </a:lnTo>
                <a:lnTo>
                  <a:pt x="14989" y="5256"/>
                </a:lnTo>
                <a:lnTo>
                  <a:pt x="14916" y="5110"/>
                </a:lnTo>
                <a:lnTo>
                  <a:pt x="14916" y="5037"/>
                </a:lnTo>
                <a:lnTo>
                  <a:pt x="14892" y="4964"/>
                </a:lnTo>
                <a:lnTo>
                  <a:pt x="14868" y="4916"/>
                </a:lnTo>
                <a:lnTo>
                  <a:pt x="14795" y="4867"/>
                </a:lnTo>
                <a:lnTo>
                  <a:pt x="14624" y="4770"/>
                </a:lnTo>
                <a:lnTo>
                  <a:pt x="14430" y="4721"/>
                </a:lnTo>
                <a:lnTo>
                  <a:pt x="14235" y="4697"/>
                </a:lnTo>
                <a:lnTo>
                  <a:pt x="14040" y="4672"/>
                </a:lnTo>
                <a:lnTo>
                  <a:pt x="12751" y="3796"/>
                </a:lnTo>
                <a:lnTo>
                  <a:pt x="12118" y="3334"/>
                </a:lnTo>
                <a:lnTo>
                  <a:pt x="11485" y="2872"/>
                </a:lnTo>
                <a:lnTo>
                  <a:pt x="11242" y="2701"/>
                </a:lnTo>
                <a:lnTo>
                  <a:pt x="10974" y="2531"/>
                </a:lnTo>
                <a:lnTo>
                  <a:pt x="10463" y="2239"/>
                </a:lnTo>
                <a:lnTo>
                  <a:pt x="10269" y="2093"/>
                </a:lnTo>
                <a:lnTo>
                  <a:pt x="10098" y="1947"/>
                </a:lnTo>
                <a:lnTo>
                  <a:pt x="9928" y="1801"/>
                </a:lnTo>
                <a:lnTo>
                  <a:pt x="9758" y="1655"/>
                </a:lnTo>
                <a:lnTo>
                  <a:pt x="9733" y="1558"/>
                </a:lnTo>
                <a:lnTo>
                  <a:pt x="9685" y="1485"/>
                </a:lnTo>
                <a:lnTo>
                  <a:pt x="9587" y="1436"/>
                </a:lnTo>
                <a:lnTo>
                  <a:pt x="9539" y="1436"/>
                </a:lnTo>
                <a:lnTo>
                  <a:pt x="9466" y="1460"/>
                </a:lnTo>
                <a:lnTo>
                  <a:pt x="9271" y="1558"/>
                </a:lnTo>
                <a:lnTo>
                  <a:pt x="9101" y="1655"/>
                </a:lnTo>
                <a:lnTo>
                  <a:pt x="8784" y="1923"/>
                </a:lnTo>
                <a:lnTo>
                  <a:pt x="8444" y="2190"/>
                </a:lnTo>
                <a:lnTo>
                  <a:pt x="8127" y="2434"/>
                </a:lnTo>
                <a:lnTo>
                  <a:pt x="7738" y="2677"/>
                </a:lnTo>
                <a:lnTo>
                  <a:pt x="7373" y="2969"/>
                </a:lnTo>
                <a:lnTo>
                  <a:pt x="6668" y="3529"/>
                </a:lnTo>
                <a:lnTo>
                  <a:pt x="5913" y="4137"/>
                </a:lnTo>
                <a:lnTo>
                  <a:pt x="5524" y="4453"/>
                </a:lnTo>
                <a:lnTo>
                  <a:pt x="5183" y="4794"/>
                </a:lnTo>
                <a:lnTo>
                  <a:pt x="5183" y="4818"/>
                </a:lnTo>
                <a:lnTo>
                  <a:pt x="4624" y="4867"/>
                </a:lnTo>
                <a:lnTo>
                  <a:pt x="4234" y="4891"/>
                </a:lnTo>
                <a:lnTo>
                  <a:pt x="4015" y="4940"/>
                </a:lnTo>
                <a:lnTo>
                  <a:pt x="3942" y="4989"/>
                </a:lnTo>
                <a:lnTo>
                  <a:pt x="3869" y="5062"/>
                </a:lnTo>
                <a:lnTo>
                  <a:pt x="3796" y="5037"/>
                </a:lnTo>
                <a:lnTo>
                  <a:pt x="3723" y="5062"/>
                </a:lnTo>
                <a:lnTo>
                  <a:pt x="3675" y="5110"/>
                </a:lnTo>
                <a:lnTo>
                  <a:pt x="3650" y="5183"/>
                </a:lnTo>
                <a:lnTo>
                  <a:pt x="3602" y="5402"/>
                </a:lnTo>
                <a:lnTo>
                  <a:pt x="3602" y="5621"/>
                </a:lnTo>
                <a:lnTo>
                  <a:pt x="3480" y="5645"/>
                </a:lnTo>
                <a:lnTo>
                  <a:pt x="3358" y="5694"/>
                </a:lnTo>
                <a:lnTo>
                  <a:pt x="3237" y="5767"/>
                </a:lnTo>
                <a:lnTo>
                  <a:pt x="3115" y="5864"/>
                </a:lnTo>
                <a:lnTo>
                  <a:pt x="2920" y="6035"/>
                </a:lnTo>
                <a:lnTo>
                  <a:pt x="2726" y="6229"/>
                </a:lnTo>
                <a:lnTo>
                  <a:pt x="2166" y="6765"/>
                </a:lnTo>
                <a:lnTo>
                  <a:pt x="1874" y="7008"/>
                </a:lnTo>
                <a:lnTo>
                  <a:pt x="1582" y="7227"/>
                </a:lnTo>
                <a:lnTo>
                  <a:pt x="1509" y="7300"/>
                </a:lnTo>
                <a:lnTo>
                  <a:pt x="1241" y="7203"/>
                </a:lnTo>
                <a:lnTo>
                  <a:pt x="998" y="7130"/>
                </a:lnTo>
                <a:lnTo>
                  <a:pt x="779" y="7008"/>
                </a:lnTo>
                <a:lnTo>
                  <a:pt x="584" y="6838"/>
                </a:lnTo>
                <a:lnTo>
                  <a:pt x="901" y="6667"/>
                </a:lnTo>
                <a:lnTo>
                  <a:pt x="1217" y="6473"/>
                </a:lnTo>
                <a:lnTo>
                  <a:pt x="1825" y="6035"/>
                </a:lnTo>
                <a:lnTo>
                  <a:pt x="3018" y="5135"/>
                </a:lnTo>
                <a:lnTo>
                  <a:pt x="4307" y="4161"/>
                </a:lnTo>
                <a:lnTo>
                  <a:pt x="5646" y="3164"/>
                </a:lnTo>
                <a:lnTo>
                  <a:pt x="6814" y="2361"/>
                </a:lnTo>
                <a:lnTo>
                  <a:pt x="7981" y="1558"/>
                </a:lnTo>
                <a:lnTo>
                  <a:pt x="8395" y="1266"/>
                </a:lnTo>
                <a:lnTo>
                  <a:pt x="8833" y="949"/>
                </a:lnTo>
                <a:lnTo>
                  <a:pt x="9076" y="828"/>
                </a:lnTo>
                <a:lnTo>
                  <a:pt x="9295" y="706"/>
                </a:lnTo>
                <a:lnTo>
                  <a:pt x="9539" y="584"/>
                </a:lnTo>
                <a:lnTo>
                  <a:pt x="9782" y="511"/>
                </a:lnTo>
                <a:close/>
                <a:moveTo>
                  <a:pt x="3577" y="6132"/>
                </a:moveTo>
                <a:lnTo>
                  <a:pt x="3577" y="6497"/>
                </a:lnTo>
                <a:lnTo>
                  <a:pt x="3383" y="6643"/>
                </a:lnTo>
                <a:lnTo>
                  <a:pt x="3188" y="6813"/>
                </a:lnTo>
                <a:lnTo>
                  <a:pt x="2847" y="7130"/>
                </a:lnTo>
                <a:lnTo>
                  <a:pt x="2531" y="7397"/>
                </a:lnTo>
                <a:lnTo>
                  <a:pt x="2385" y="7543"/>
                </a:lnTo>
                <a:lnTo>
                  <a:pt x="2263" y="7714"/>
                </a:lnTo>
                <a:lnTo>
                  <a:pt x="1971" y="7519"/>
                </a:lnTo>
                <a:lnTo>
                  <a:pt x="2190" y="7373"/>
                </a:lnTo>
                <a:lnTo>
                  <a:pt x="2409" y="7178"/>
                </a:lnTo>
                <a:lnTo>
                  <a:pt x="2823" y="6813"/>
                </a:lnTo>
                <a:lnTo>
                  <a:pt x="3334" y="6327"/>
                </a:lnTo>
                <a:lnTo>
                  <a:pt x="3456" y="6229"/>
                </a:lnTo>
                <a:lnTo>
                  <a:pt x="3577" y="6132"/>
                </a:lnTo>
                <a:close/>
                <a:moveTo>
                  <a:pt x="7738" y="7008"/>
                </a:moveTo>
                <a:lnTo>
                  <a:pt x="7690" y="7032"/>
                </a:lnTo>
                <a:lnTo>
                  <a:pt x="7641" y="7057"/>
                </a:lnTo>
                <a:lnTo>
                  <a:pt x="7422" y="7251"/>
                </a:lnTo>
                <a:lnTo>
                  <a:pt x="7203" y="7397"/>
                </a:lnTo>
                <a:lnTo>
                  <a:pt x="7081" y="7446"/>
                </a:lnTo>
                <a:lnTo>
                  <a:pt x="6935" y="7495"/>
                </a:lnTo>
                <a:lnTo>
                  <a:pt x="6814" y="7519"/>
                </a:lnTo>
                <a:lnTo>
                  <a:pt x="6668" y="7519"/>
                </a:lnTo>
                <a:lnTo>
                  <a:pt x="6765" y="7130"/>
                </a:lnTo>
                <a:lnTo>
                  <a:pt x="6765" y="7105"/>
                </a:lnTo>
                <a:lnTo>
                  <a:pt x="6716" y="7105"/>
                </a:lnTo>
                <a:lnTo>
                  <a:pt x="6595" y="7178"/>
                </a:lnTo>
                <a:lnTo>
                  <a:pt x="6522" y="7300"/>
                </a:lnTo>
                <a:lnTo>
                  <a:pt x="6449" y="7422"/>
                </a:lnTo>
                <a:lnTo>
                  <a:pt x="6376" y="7543"/>
                </a:lnTo>
                <a:lnTo>
                  <a:pt x="6351" y="7616"/>
                </a:lnTo>
                <a:lnTo>
                  <a:pt x="6376" y="7665"/>
                </a:lnTo>
                <a:lnTo>
                  <a:pt x="6400" y="7714"/>
                </a:lnTo>
                <a:lnTo>
                  <a:pt x="6449" y="7738"/>
                </a:lnTo>
                <a:lnTo>
                  <a:pt x="6619" y="7787"/>
                </a:lnTo>
                <a:lnTo>
                  <a:pt x="6765" y="7811"/>
                </a:lnTo>
                <a:lnTo>
                  <a:pt x="6935" y="7811"/>
                </a:lnTo>
                <a:lnTo>
                  <a:pt x="7081" y="7762"/>
                </a:lnTo>
                <a:lnTo>
                  <a:pt x="7227" y="7714"/>
                </a:lnTo>
                <a:lnTo>
                  <a:pt x="7373" y="7641"/>
                </a:lnTo>
                <a:lnTo>
                  <a:pt x="7641" y="7495"/>
                </a:lnTo>
                <a:lnTo>
                  <a:pt x="7690" y="7568"/>
                </a:lnTo>
                <a:lnTo>
                  <a:pt x="7738" y="7641"/>
                </a:lnTo>
                <a:lnTo>
                  <a:pt x="7811" y="7714"/>
                </a:lnTo>
                <a:lnTo>
                  <a:pt x="7908" y="7738"/>
                </a:lnTo>
                <a:lnTo>
                  <a:pt x="8006" y="7787"/>
                </a:lnTo>
                <a:lnTo>
                  <a:pt x="8371" y="7787"/>
                </a:lnTo>
                <a:lnTo>
                  <a:pt x="8517" y="7762"/>
                </a:lnTo>
                <a:lnTo>
                  <a:pt x="8687" y="7714"/>
                </a:lnTo>
                <a:lnTo>
                  <a:pt x="8760" y="7689"/>
                </a:lnTo>
                <a:lnTo>
                  <a:pt x="8809" y="7689"/>
                </a:lnTo>
                <a:lnTo>
                  <a:pt x="8979" y="7714"/>
                </a:lnTo>
                <a:lnTo>
                  <a:pt x="9125" y="7714"/>
                </a:lnTo>
                <a:lnTo>
                  <a:pt x="9247" y="7665"/>
                </a:lnTo>
                <a:lnTo>
                  <a:pt x="9393" y="7592"/>
                </a:lnTo>
                <a:lnTo>
                  <a:pt x="9514" y="7495"/>
                </a:lnTo>
                <a:lnTo>
                  <a:pt x="9563" y="7568"/>
                </a:lnTo>
                <a:lnTo>
                  <a:pt x="9612" y="7616"/>
                </a:lnTo>
                <a:lnTo>
                  <a:pt x="9709" y="7665"/>
                </a:lnTo>
                <a:lnTo>
                  <a:pt x="9782" y="7689"/>
                </a:lnTo>
                <a:lnTo>
                  <a:pt x="9879" y="7689"/>
                </a:lnTo>
                <a:lnTo>
                  <a:pt x="9977" y="7665"/>
                </a:lnTo>
                <a:lnTo>
                  <a:pt x="10171" y="7592"/>
                </a:lnTo>
                <a:lnTo>
                  <a:pt x="10317" y="7592"/>
                </a:lnTo>
                <a:lnTo>
                  <a:pt x="10512" y="7665"/>
                </a:lnTo>
                <a:lnTo>
                  <a:pt x="10755" y="7714"/>
                </a:lnTo>
                <a:lnTo>
                  <a:pt x="11023" y="7738"/>
                </a:lnTo>
                <a:lnTo>
                  <a:pt x="11315" y="7762"/>
                </a:lnTo>
                <a:lnTo>
                  <a:pt x="11875" y="7762"/>
                </a:lnTo>
                <a:lnTo>
                  <a:pt x="12167" y="7714"/>
                </a:lnTo>
                <a:lnTo>
                  <a:pt x="12434" y="7665"/>
                </a:lnTo>
                <a:lnTo>
                  <a:pt x="12678" y="7592"/>
                </a:lnTo>
                <a:lnTo>
                  <a:pt x="12751" y="7543"/>
                </a:lnTo>
                <a:lnTo>
                  <a:pt x="12775" y="7495"/>
                </a:lnTo>
                <a:lnTo>
                  <a:pt x="12799" y="7446"/>
                </a:lnTo>
                <a:lnTo>
                  <a:pt x="12799" y="7373"/>
                </a:lnTo>
                <a:lnTo>
                  <a:pt x="12751" y="7324"/>
                </a:lnTo>
                <a:lnTo>
                  <a:pt x="12726" y="7276"/>
                </a:lnTo>
                <a:lnTo>
                  <a:pt x="12653" y="7251"/>
                </a:lnTo>
                <a:lnTo>
                  <a:pt x="12580" y="7251"/>
                </a:lnTo>
                <a:lnTo>
                  <a:pt x="12021" y="7373"/>
                </a:lnTo>
                <a:lnTo>
                  <a:pt x="11729" y="7397"/>
                </a:lnTo>
                <a:lnTo>
                  <a:pt x="11412" y="7446"/>
                </a:lnTo>
                <a:lnTo>
                  <a:pt x="11120" y="7446"/>
                </a:lnTo>
                <a:lnTo>
                  <a:pt x="10828" y="7422"/>
                </a:lnTo>
                <a:lnTo>
                  <a:pt x="10536" y="7349"/>
                </a:lnTo>
                <a:lnTo>
                  <a:pt x="10415" y="7300"/>
                </a:lnTo>
                <a:lnTo>
                  <a:pt x="10269" y="7227"/>
                </a:lnTo>
                <a:lnTo>
                  <a:pt x="10196" y="7203"/>
                </a:lnTo>
                <a:lnTo>
                  <a:pt x="10123" y="7227"/>
                </a:lnTo>
                <a:lnTo>
                  <a:pt x="10025" y="7300"/>
                </a:lnTo>
                <a:lnTo>
                  <a:pt x="9977" y="7324"/>
                </a:lnTo>
                <a:lnTo>
                  <a:pt x="9928" y="7300"/>
                </a:lnTo>
                <a:lnTo>
                  <a:pt x="9831" y="7251"/>
                </a:lnTo>
                <a:lnTo>
                  <a:pt x="9733" y="7130"/>
                </a:lnTo>
                <a:lnTo>
                  <a:pt x="9685" y="7057"/>
                </a:lnTo>
                <a:lnTo>
                  <a:pt x="9612" y="7008"/>
                </a:lnTo>
                <a:lnTo>
                  <a:pt x="9514" y="7008"/>
                </a:lnTo>
                <a:lnTo>
                  <a:pt x="9490" y="7032"/>
                </a:lnTo>
                <a:lnTo>
                  <a:pt x="9441" y="7057"/>
                </a:lnTo>
                <a:lnTo>
                  <a:pt x="9344" y="7203"/>
                </a:lnTo>
                <a:lnTo>
                  <a:pt x="9198" y="7324"/>
                </a:lnTo>
                <a:lnTo>
                  <a:pt x="9125" y="7349"/>
                </a:lnTo>
                <a:lnTo>
                  <a:pt x="9052" y="7373"/>
                </a:lnTo>
                <a:lnTo>
                  <a:pt x="8955" y="7373"/>
                </a:lnTo>
                <a:lnTo>
                  <a:pt x="8857" y="7324"/>
                </a:lnTo>
                <a:lnTo>
                  <a:pt x="8784" y="7300"/>
                </a:lnTo>
                <a:lnTo>
                  <a:pt x="8711" y="7324"/>
                </a:lnTo>
                <a:lnTo>
                  <a:pt x="8517" y="7422"/>
                </a:lnTo>
                <a:lnTo>
                  <a:pt x="8371" y="7446"/>
                </a:lnTo>
                <a:lnTo>
                  <a:pt x="8225" y="7470"/>
                </a:lnTo>
                <a:lnTo>
                  <a:pt x="8103" y="7470"/>
                </a:lnTo>
                <a:lnTo>
                  <a:pt x="8006" y="7446"/>
                </a:lnTo>
                <a:lnTo>
                  <a:pt x="7957" y="7397"/>
                </a:lnTo>
                <a:lnTo>
                  <a:pt x="7933" y="7349"/>
                </a:lnTo>
                <a:lnTo>
                  <a:pt x="7908" y="7300"/>
                </a:lnTo>
                <a:lnTo>
                  <a:pt x="7908" y="7227"/>
                </a:lnTo>
                <a:lnTo>
                  <a:pt x="7933" y="7154"/>
                </a:lnTo>
                <a:lnTo>
                  <a:pt x="7908" y="7105"/>
                </a:lnTo>
                <a:lnTo>
                  <a:pt x="7884" y="7081"/>
                </a:lnTo>
                <a:lnTo>
                  <a:pt x="7835" y="7032"/>
                </a:lnTo>
                <a:lnTo>
                  <a:pt x="7787" y="7032"/>
                </a:lnTo>
                <a:lnTo>
                  <a:pt x="7738" y="7008"/>
                </a:lnTo>
                <a:close/>
                <a:moveTo>
                  <a:pt x="15841" y="6667"/>
                </a:moveTo>
                <a:lnTo>
                  <a:pt x="16108" y="6765"/>
                </a:lnTo>
                <a:lnTo>
                  <a:pt x="16206" y="6813"/>
                </a:lnTo>
                <a:lnTo>
                  <a:pt x="16279" y="6886"/>
                </a:lnTo>
                <a:lnTo>
                  <a:pt x="15914" y="7178"/>
                </a:lnTo>
                <a:lnTo>
                  <a:pt x="15549" y="7495"/>
                </a:lnTo>
                <a:lnTo>
                  <a:pt x="15306" y="7714"/>
                </a:lnTo>
                <a:lnTo>
                  <a:pt x="15184" y="7860"/>
                </a:lnTo>
                <a:lnTo>
                  <a:pt x="15087" y="8006"/>
                </a:lnTo>
                <a:lnTo>
                  <a:pt x="15087" y="7227"/>
                </a:lnTo>
                <a:lnTo>
                  <a:pt x="15208" y="7154"/>
                </a:lnTo>
                <a:lnTo>
                  <a:pt x="15306" y="7057"/>
                </a:lnTo>
                <a:lnTo>
                  <a:pt x="15525" y="6862"/>
                </a:lnTo>
                <a:lnTo>
                  <a:pt x="15646" y="6789"/>
                </a:lnTo>
                <a:lnTo>
                  <a:pt x="15792" y="6716"/>
                </a:lnTo>
                <a:lnTo>
                  <a:pt x="15841" y="6667"/>
                </a:lnTo>
                <a:close/>
                <a:moveTo>
                  <a:pt x="3577" y="6959"/>
                </a:moveTo>
                <a:lnTo>
                  <a:pt x="3577" y="7349"/>
                </a:lnTo>
                <a:lnTo>
                  <a:pt x="3456" y="7397"/>
                </a:lnTo>
                <a:lnTo>
                  <a:pt x="3358" y="7495"/>
                </a:lnTo>
                <a:lnTo>
                  <a:pt x="3188" y="7689"/>
                </a:lnTo>
                <a:lnTo>
                  <a:pt x="2993" y="7908"/>
                </a:lnTo>
                <a:lnTo>
                  <a:pt x="2799" y="8127"/>
                </a:lnTo>
                <a:lnTo>
                  <a:pt x="2507" y="7884"/>
                </a:lnTo>
                <a:lnTo>
                  <a:pt x="2458" y="7860"/>
                </a:lnTo>
                <a:lnTo>
                  <a:pt x="2726" y="7641"/>
                </a:lnTo>
                <a:lnTo>
                  <a:pt x="2969" y="7446"/>
                </a:lnTo>
                <a:lnTo>
                  <a:pt x="3577" y="6959"/>
                </a:lnTo>
                <a:close/>
                <a:moveTo>
                  <a:pt x="3577" y="7762"/>
                </a:moveTo>
                <a:lnTo>
                  <a:pt x="3577" y="8176"/>
                </a:lnTo>
                <a:lnTo>
                  <a:pt x="3626" y="8590"/>
                </a:lnTo>
                <a:lnTo>
                  <a:pt x="3650" y="8930"/>
                </a:lnTo>
                <a:lnTo>
                  <a:pt x="2969" y="8273"/>
                </a:lnTo>
                <a:lnTo>
                  <a:pt x="3164" y="8127"/>
                </a:lnTo>
                <a:lnTo>
                  <a:pt x="3358" y="7957"/>
                </a:lnTo>
                <a:lnTo>
                  <a:pt x="3577" y="7762"/>
                </a:lnTo>
                <a:close/>
                <a:moveTo>
                  <a:pt x="16522" y="7154"/>
                </a:moveTo>
                <a:lnTo>
                  <a:pt x="16595" y="7203"/>
                </a:lnTo>
                <a:lnTo>
                  <a:pt x="16717" y="7324"/>
                </a:lnTo>
                <a:lnTo>
                  <a:pt x="16863" y="7446"/>
                </a:lnTo>
                <a:lnTo>
                  <a:pt x="17033" y="7543"/>
                </a:lnTo>
                <a:lnTo>
                  <a:pt x="17203" y="7616"/>
                </a:lnTo>
                <a:lnTo>
                  <a:pt x="17057" y="7689"/>
                </a:lnTo>
                <a:lnTo>
                  <a:pt x="16546" y="8030"/>
                </a:lnTo>
                <a:lnTo>
                  <a:pt x="16035" y="8395"/>
                </a:lnTo>
                <a:lnTo>
                  <a:pt x="15573" y="8784"/>
                </a:lnTo>
                <a:lnTo>
                  <a:pt x="15111" y="9198"/>
                </a:lnTo>
                <a:lnTo>
                  <a:pt x="15087" y="8127"/>
                </a:lnTo>
                <a:lnTo>
                  <a:pt x="15257" y="8079"/>
                </a:lnTo>
                <a:lnTo>
                  <a:pt x="15427" y="8006"/>
                </a:lnTo>
                <a:lnTo>
                  <a:pt x="15573" y="7908"/>
                </a:lnTo>
                <a:lnTo>
                  <a:pt x="15719" y="7787"/>
                </a:lnTo>
                <a:lnTo>
                  <a:pt x="16522" y="7154"/>
                </a:lnTo>
                <a:close/>
                <a:moveTo>
                  <a:pt x="6862" y="8395"/>
                </a:moveTo>
                <a:lnTo>
                  <a:pt x="6765" y="8492"/>
                </a:lnTo>
                <a:lnTo>
                  <a:pt x="6668" y="8590"/>
                </a:lnTo>
                <a:lnTo>
                  <a:pt x="6619" y="8736"/>
                </a:lnTo>
                <a:lnTo>
                  <a:pt x="6595" y="8857"/>
                </a:lnTo>
                <a:lnTo>
                  <a:pt x="6595" y="9003"/>
                </a:lnTo>
                <a:lnTo>
                  <a:pt x="6643" y="9125"/>
                </a:lnTo>
                <a:lnTo>
                  <a:pt x="6741" y="9222"/>
                </a:lnTo>
                <a:lnTo>
                  <a:pt x="6862" y="9295"/>
                </a:lnTo>
                <a:lnTo>
                  <a:pt x="7008" y="9320"/>
                </a:lnTo>
                <a:lnTo>
                  <a:pt x="7154" y="9344"/>
                </a:lnTo>
                <a:lnTo>
                  <a:pt x="7300" y="9295"/>
                </a:lnTo>
                <a:lnTo>
                  <a:pt x="7446" y="9247"/>
                </a:lnTo>
                <a:lnTo>
                  <a:pt x="7568" y="9174"/>
                </a:lnTo>
                <a:lnTo>
                  <a:pt x="7714" y="9101"/>
                </a:lnTo>
                <a:lnTo>
                  <a:pt x="7957" y="8906"/>
                </a:lnTo>
                <a:lnTo>
                  <a:pt x="8103" y="9028"/>
                </a:lnTo>
                <a:lnTo>
                  <a:pt x="8273" y="9101"/>
                </a:lnTo>
                <a:lnTo>
                  <a:pt x="8468" y="9149"/>
                </a:lnTo>
                <a:lnTo>
                  <a:pt x="8687" y="9174"/>
                </a:lnTo>
                <a:lnTo>
                  <a:pt x="8906" y="9174"/>
                </a:lnTo>
                <a:lnTo>
                  <a:pt x="9125" y="9125"/>
                </a:lnTo>
                <a:lnTo>
                  <a:pt x="9344" y="9076"/>
                </a:lnTo>
                <a:lnTo>
                  <a:pt x="9539" y="9003"/>
                </a:lnTo>
                <a:lnTo>
                  <a:pt x="9539" y="9076"/>
                </a:lnTo>
                <a:lnTo>
                  <a:pt x="9587" y="9149"/>
                </a:lnTo>
                <a:lnTo>
                  <a:pt x="9636" y="9198"/>
                </a:lnTo>
                <a:lnTo>
                  <a:pt x="9709" y="9198"/>
                </a:lnTo>
                <a:lnTo>
                  <a:pt x="9879" y="9174"/>
                </a:lnTo>
                <a:lnTo>
                  <a:pt x="10050" y="9125"/>
                </a:lnTo>
                <a:lnTo>
                  <a:pt x="10196" y="9052"/>
                </a:lnTo>
                <a:lnTo>
                  <a:pt x="10342" y="8979"/>
                </a:lnTo>
                <a:lnTo>
                  <a:pt x="10415" y="9052"/>
                </a:lnTo>
                <a:lnTo>
                  <a:pt x="10488" y="9125"/>
                </a:lnTo>
                <a:lnTo>
                  <a:pt x="10585" y="9174"/>
                </a:lnTo>
                <a:lnTo>
                  <a:pt x="10780" y="9174"/>
                </a:lnTo>
                <a:lnTo>
                  <a:pt x="10877" y="9149"/>
                </a:lnTo>
                <a:lnTo>
                  <a:pt x="10999" y="9125"/>
                </a:lnTo>
                <a:lnTo>
                  <a:pt x="11096" y="9052"/>
                </a:lnTo>
                <a:lnTo>
                  <a:pt x="11120" y="9125"/>
                </a:lnTo>
                <a:lnTo>
                  <a:pt x="11193" y="9174"/>
                </a:lnTo>
                <a:lnTo>
                  <a:pt x="11266" y="9198"/>
                </a:lnTo>
                <a:lnTo>
                  <a:pt x="11364" y="9174"/>
                </a:lnTo>
                <a:lnTo>
                  <a:pt x="11534" y="9101"/>
                </a:lnTo>
                <a:lnTo>
                  <a:pt x="11704" y="9076"/>
                </a:lnTo>
                <a:lnTo>
                  <a:pt x="11899" y="9076"/>
                </a:lnTo>
                <a:lnTo>
                  <a:pt x="12069" y="9101"/>
                </a:lnTo>
                <a:lnTo>
                  <a:pt x="12459" y="9101"/>
                </a:lnTo>
                <a:lnTo>
                  <a:pt x="12629" y="9052"/>
                </a:lnTo>
                <a:lnTo>
                  <a:pt x="12824" y="8979"/>
                </a:lnTo>
                <a:lnTo>
                  <a:pt x="12872" y="8930"/>
                </a:lnTo>
                <a:lnTo>
                  <a:pt x="12897" y="8882"/>
                </a:lnTo>
                <a:lnTo>
                  <a:pt x="12897" y="8809"/>
                </a:lnTo>
                <a:lnTo>
                  <a:pt x="12872" y="8760"/>
                </a:lnTo>
                <a:lnTo>
                  <a:pt x="12824" y="8711"/>
                </a:lnTo>
                <a:lnTo>
                  <a:pt x="12775" y="8687"/>
                </a:lnTo>
                <a:lnTo>
                  <a:pt x="12702" y="8663"/>
                </a:lnTo>
                <a:lnTo>
                  <a:pt x="12629" y="8687"/>
                </a:lnTo>
                <a:lnTo>
                  <a:pt x="12483" y="8736"/>
                </a:lnTo>
                <a:lnTo>
                  <a:pt x="12337" y="8760"/>
                </a:lnTo>
                <a:lnTo>
                  <a:pt x="11583" y="8760"/>
                </a:lnTo>
                <a:lnTo>
                  <a:pt x="11437" y="8784"/>
                </a:lnTo>
                <a:lnTo>
                  <a:pt x="11437" y="8687"/>
                </a:lnTo>
                <a:lnTo>
                  <a:pt x="11437" y="8638"/>
                </a:lnTo>
                <a:lnTo>
                  <a:pt x="11412" y="8590"/>
                </a:lnTo>
                <a:lnTo>
                  <a:pt x="11339" y="8517"/>
                </a:lnTo>
                <a:lnTo>
                  <a:pt x="11242" y="8517"/>
                </a:lnTo>
                <a:lnTo>
                  <a:pt x="11193" y="8541"/>
                </a:lnTo>
                <a:lnTo>
                  <a:pt x="11145" y="8565"/>
                </a:lnTo>
                <a:lnTo>
                  <a:pt x="11023" y="8711"/>
                </a:lnTo>
                <a:lnTo>
                  <a:pt x="10926" y="8784"/>
                </a:lnTo>
                <a:lnTo>
                  <a:pt x="10853" y="8833"/>
                </a:lnTo>
                <a:lnTo>
                  <a:pt x="10755" y="8857"/>
                </a:lnTo>
                <a:lnTo>
                  <a:pt x="10682" y="8857"/>
                </a:lnTo>
                <a:lnTo>
                  <a:pt x="10609" y="8784"/>
                </a:lnTo>
                <a:lnTo>
                  <a:pt x="10561" y="8638"/>
                </a:lnTo>
                <a:lnTo>
                  <a:pt x="10512" y="8565"/>
                </a:lnTo>
                <a:lnTo>
                  <a:pt x="10439" y="8517"/>
                </a:lnTo>
                <a:lnTo>
                  <a:pt x="10342" y="8517"/>
                </a:lnTo>
                <a:lnTo>
                  <a:pt x="10317" y="8541"/>
                </a:lnTo>
                <a:lnTo>
                  <a:pt x="10269" y="8565"/>
                </a:lnTo>
                <a:lnTo>
                  <a:pt x="10123" y="8711"/>
                </a:lnTo>
                <a:lnTo>
                  <a:pt x="10025" y="8760"/>
                </a:lnTo>
                <a:lnTo>
                  <a:pt x="9928" y="8809"/>
                </a:lnTo>
                <a:lnTo>
                  <a:pt x="9977" y="8638"/>
                </a:lnTo>
                <a:lnTo>
                  <a:pt x="9977" y="8565"/>
                </a:lnTo>
                <a:lnTo>
                  <a:pt x="9952" y="8517"/>
                </a:lnTo>
                <a:lnTo>
                  <a:pt x="9928" y="8468"/>
                </a:lnTo>
                <a:lnTo>
                  <a:pt x="9879" y="8444"/>
                </a:lnTo>
                <a:lnTo>
                  <a:pt x="9806" y="8419"/>
                </a:lnTo>
                <a:lnTo>
                  <a:pt x="9758" y="8419"/>
                </a:lnTo>
                <a:lnTo>
                  <a:pt x="9709" y="8444"/>
                </a:lnTo>
                <a:lnTo>
                  <a:pt x="9660" y="8492"/>
                </a:lnTo>
                <a:lnTo>
                  <a:pt x="9612" y="8565"/>
                </a:lnTo>
                <a:lnTo>
                  <a:pt x="9563" y="8614"/>
                </a:lnTo>
                <a:lnTo>
                  <a:pt x="9368" y="8687"/>
                </a:lnTo>
                <a:lnTo>
                  <a:pt x="9149" y="8760"/>
                </a:lnTo>
                <a:lnTo>
                  <a:pt x="8906" y="8809"/>
                </a:lnTo>
                <a:lnTo>
                  <a:pt x="8638" y="8809"/>
                </a:lnTo>
                <a:lnTo>
                  <a:pt x="8419" y="8784"/>
                </a:lnTo>
                <a:lnTo>
                  <a:pt x="8346" y="8760"/>
                </a:lnTo>
                <a:lnTo>
                  <a:pt x="8273" y="8711"/>
                </a:lnTo>
                <a:lnTo>
                  <a:pt x="8200" y="8663"/>
                </a:lnTo>
                <a:lnTo>
                  <a:pt x="8176" y="8590"/>
                </a:lnTo>
                <a:lnTo>
                  <a:pt x="8152" y="8541"/>
                </a:lnTo>
                <a:lnTo>
                  <a:pt x="8127" y="8517"/>
                </a:lnTo>
                <a:lnTo>
                  <a:pt x="8054" y="8468"/>
                </a:lnTo>
                <a:lnTo>
                  <a:pt x="7957" y="8468"/>
                </a:lnTo>
                <a:lnTo>
                  <a:pt x="7884" y="8517"/>
                </a:lnTo>
                <a:lnTo>
                  <a:pt x="7665" y="8687"/>
                </a:lnTo>
                <a:lnTo>
                  <a:pt x="7446" y="8833"/>
                </a:lnTo>
                <a:lnTo>
                  <a:pt x="7203" y="8955"/>
                </a:lnTo>
                <a:lnTo>
                  <a:pt x="7106" y="8979"/>
                </a:lnTo>
                <a:lnTo>
                  <a:pt x="7033" y="8955"/>
                </a:lnTo>
                <a:lnTo>
                  <a:pt x="6984" y="8906"/>
                </a:lnTo>
                <a:lnTo>
                  <a:pt x="6935" y="8833"/>
                </a:lnTo>
                <a:lnTo>
                  <a:pt x="6911" y="8736"/>
                </a:lnTo>
                <a:lnTo>
                  <a:pt x="6911" y="8638"/>
                </a:lnTo>
                <a:lnTo>
                  <a:pt x="6911" y="8541"/>
                </a:lnTo>
                <a:lnTo>
                  <a:pt x="6935" y="8444"/>
                </a:lnTo>
                <a:lnTo>
                  <a:pt x="6935" y="8419"/>
                </a:lnTo>
                <a:lnTo>
                  <a:pt x="6911" y="8419"/>
                </a:lnTo>
                <a:lnTo>
                  <a:pt x="6887" y="8395"/>
                </a:lnTo>
                <a:close/>
                <a:moveTo>
                  <a:pt x="7811" y="9709"/>
                </a:moveTo>
                <a:lnTo>
                  <a:pt x="7763" y="9733"/>
                </a:lnTo>
                <a:lnTo>
                  <a:pt x="7690" y="9758"/>
                </a:lnTo>
                <a:lnTo>
                  <a:pt x="7641" y="9806"/>
                </a:lnTo>
                <a:lnTo>
                  <a:pt x="7592" y="9904"/>
                </a:lnTo>
                <a:lnTo>
                  <a:pt x="7495" y="9977"/>
                </a:lnTo>
                <a:lnTo>
                  <a:pt x="7398" y="10074"/>
                </a:lnTo>
                <a:lnTo>
                  <a:pt x="7276" y="10171"/>
                </a:lnTo>
                <a:lnTo>
                  <a:pt x="7154" y="10220"/>
                </a:lnTo>
                <a:lnTo>
                  <a:pt x="7057" y="10220"/>
                </a:lnTo>
                <a:lnTo>
                  <a:pt x="7008" y="10196"/>
                </a:lnTo>
                <a:lnTo>
                  <a:pt x="6984" y="10171"/>
                </a:lnTo>
                <a:lnTo>
                  <a:pt x="6960" y="10098"/>
                </a:lnTo>
                <a:lnTo>
                  <a:pt x="6960" y="10025"/>
                </a:lnTo>
                <a:lnTo>
                  <a:pt x="6935" y="9952"/>
                </a:lnTo>
                <a:lnTo>
                  <a:pt x="6887" y="9928"/>
                </a:lnTo>
                <a:lnTo>
                  <a:pt x="6814" y="9904"/>
                </a:lnTo>
                <a:lnTo>
                  <a:pt x="6741" y="9952"/>
                </a:lnTo>
                <a:lnTo>
                  <a:pt x="6668" y="10025"/>
                </a:lnTo>
                <a:lnTo>
                  <a:pt x="6619" y="10098"/>
                </a:lnTo>
                <a:lnTo>
                  <a:pt x="6619" y="10196"/>
                </a:lnTo>
                <a:lnTo>
                  <a:pt x="6643" y="10269"/>
                </a:lnTo>
                <a:lnTo>
                  <a:pt x="6668" y="10366"/>
                </a:lnTo>
                <a:lnTo>
                  <a:pt x="6741" y="10439"/>
                </a:lnTo>
                <a:lnTo>
                  <a:pt x="6814" y="10488"/>
                </a:lnTo>
                <a:lnTo>
                  <a:pt x="6911" y="10536"/>
                </a:lnTo>
                <a:lnTo>
                  <a:pt x="7008" y="10561"/>
                </a:lnTo>
                <a:lnTo>
                  <a:pt x="7227" y="10561"/>
                </a:lnTo>
                <a:lnTo>
                  <a:pt x="7325" y="10536"/>
                </a:lnTo>
                <a:lnTo>
                  <a:pt x="7519" y="10439"/>
                </a:lnTo>
                <a:lnTo>
                  <a:pt x="7714" y="10317"/>
                </a:lnTo>
                <a:lnTo>
                  <a:pt x="7787" y="10390"/>
                </a:lnTo>
                <a:lnTo>
                  <a:pt x="7908" y="10439"/>
                </a:lnTo>
                <a:lnTo>
                  <a:pt x="8030" y="10463"/>
                </a:lnTo>
                <a:lnTo>
                  <a:pt x="8152" y="10463"/>
                </a:lnTo>
                <a:lnTo>
                  <a:pt x="8298" y="10439"/>
                </a:lnTo>
                <a:lnTo>
                  <a:pt x="8444" y="10390"/>
                </a:lnTo>
                <a:lnTo>
                  <a:pt x="8565" y="10342"/>
                </a:lnTo>
                <a:lnTo>
                  <a:pt x="8711" y="10269"/>
                </a:lnTo>
                <a:lnTo>
                  <a:pt x="8809" y="10390"/>
                </a:lnTo>
                <a:lnTo>
                  <a:pt x="8906" y="10463"/>
                </a:lnTo>
                <a:lnTo>
                  <a:pt x="9003" y="10512"/>
                </a:lnTo>
                <a:lnTo>
                  <a:pt x="9125" y="10536"/>
                </a:lnTo>
                <a:lnTo>
                  <a:pt x="9247" y="10536"/>
                </a:lnTo>
                <a:lnTo>
                  <a:pt x="9368" y="10488"/>
                </a:lnTo>
                <a:lnTo>
                  <a:pt x="9490" y="10439"/>
                </a:lnTo>
                <a:lnTo>
                  <a:pt x="9612" y="10366"/>
                </a:lnTo>
                <a:lnTo>
                  <a:pt x="9733" y="10439"/>
                </a:lnTo>
                <a:lnTo>
                  <a:pt x="9855" y="10488"/>
                </a:lnTo>
                <a:lnTo>
                  <a:pt x="9977" y="10512"/>
                </a:lnTo>
                <a:lnTo>
                  <a:pt x="10123" y="10536"/>
                </a:lnTo>
                <a:lnTo>
                  <a:pt x="10390" y="10512"/>
                </a:lnTo>
                <a:lnTo>
                  <a:pt x="10682" y="10463"/>
                </a:lnTo>
                <a:lnTo>
                  <a:pt x="10755" y="10439"/>
                </a:lnTo>
                <a:lnTo>
                  <a:pt x="10804" y="10390"/>
                </a:lnTo>
                <a:lnTo>
                  <a:pt x="10804" y="10317"/>
                </a:lnTo>
                <a:lnTo>
                  <a:pt x="10804" y="10244"/>
                </a:lnTo>
                <a:lnTo>
                  <a:pt x="10780" y="10196"/>
                </a:lnTo>
                <a:lnTo>
                  <a:pt x="10731" y="10147"/>
                </a:lnTo>
                <a:lnTo>
                  <a:pt x="10658" y="10123"/>
                </a:lnTo>
                <a:lnTo>
                  <a:pt x="10585" y="10123"/>
                </a:lnTo>
                <a:lnTo>
                  <a:pt x="10366" y="10171"/>
                </a:lnTo>
                <a:lnTo>
                  <a:pt x="10147" y="10196"/>
                </a:lnTo>
                <a:lnTo>
                  <a:pt x="10050" y="10171"/>
                </a:lnTo>
                <a:lnTo>
                  <a:pt x="9952" y="10147"/>
                </a:lnTo>
                <a:lnTo>
                  <a:pt x="9855" y="10098"/>
                </a:lnTo>
                <a:lnTo>
                  <a:pt x="9758" y="10001"/>
                </a:lnTo>
                <a:lnTo>
                  <a:pt x="9685" y="9952"/>
                </a:lnTo>
                <a:lnTo>
                  <a:pt x="9612" y="9928"/>
                </a:lnTo>
                <a:lnTo>
                  <a:pt x="9539" y="9952"/>
                </a:lnTo>
                <a:lnTo>
                  <a:pt x="9466" y="10001"/>
                </a:lnTo>
                <a:lnTo>
                  <a:pt x="9393" y="10098"/>
                </a:lnTo>
                <a:lnTo>
                  <a:pt x="9320" y="10147"/>
                </a:lnTo>
                <a:lnTo>
                  <a:pt x="9271" y="10171"/>
                </a:lnTo>
                <a:lnTo>
                  <a:pt x="9198" y="10196"/>
                </a:lnTo>
                <a:lnTo>
                  <a:pt x="9149" y="10171"/>
                </a:lnTo>
                <a:lnTo>
                  <a:pt x="9076" y="10123"/>
                </a:lnTo>
                <a:lnTo>
                  <a:pt x="9028" y="10050"/>
                </a:lnTo>
                <a:lnTo>
                  <a:pt x="8955" y="9952"/>
                </a:lnTo>
                <a:lnTo>
                  <a:pt x="8906" y="9879"/>
                </a:lnTo>
                <a:lnTo>
                  <a:pt x="8833" y="9831"/>
                </a:lnTo>
                <a:lnTo>
                  <a:pt x="8736" y="9831"/>
                </a:lnTo>
                <a:lnTo>
                  <a:pt x="8663" y="9879"/>
                </a:lnTo>
                <a:lnTo>
                  <a:pt x="8517" y="9977"/>
                </a:lnTo>
                <a:lnTo>
                  <a:pt x="8273" y="10074"/>
                </a:lnTo>
                <a:lnTo>
                  <a:pt x="8152" y="10098"/>
                </a:lnTo>
                <a:lnTo>
                  <a:pt x="8030" y="10098"/>
                </a:lnTo>
                <a:lnTo>
                  <a:pt x="8006" y="10050"/>
                </a:lnTo>
                <a:lnTo>
                  <a:pt x="7981" y="10025"/>
                </a:lnTo>
                <a:lnTo>
                  <a:pt x="7981" y="9952"/>
                </a:lnTo>
                <a:lnTo>
                  <a:pt x="7981" y="9879"/>
                </a:lnTo>
                <a:lnTo>
                  <a:pt x="7957" y="9831"/>
                </a:lnTo>
                <a:lnTo>
                  <a:pt x="7933" y="9782"/>
                </a:lnTo>
                <a:lnTo>
                  <a:pt x="7884" y="9733"/>
                </a:lnTo>
                <a:lnTo>
                  <a:pt x="7811" y="9709"/>
                </a:lnTo>
                <a:close/>
                <a:moveTo>
                  <a:pt x="13967" y="5135"/>
                </a:moveTo>
                <a:lnTo>
                  <a:pt x="14186" y="5159"/>
                </a:lnTo>
                <a:lnTo>
                  <a:pt x="14381" y="5207"/>
                </a:lnTo>
                <a:lnTo>
                  <a:pt x="14430" y="5256"/>
                </a:lnTo>
                <a:lnTo>
                  <a:pt x="14527" y="5305"/>
                </a:lnTo>
                <a:lnTo>
                  <a:pt x="14576" y="5305"/>
                </a:lnTo>
                <a:lnTo>
                  <a:pt x="14576" y="5548"/>
                </a:lnTo>
                <a:lnTo>
                  <a:pt x="14600" y="5791"/>
                </a:lnTo>
                <a:lnTo>
                  <a:pt x="14624" y="7081"/>
                </a:lnTo>
                <a:lnTo>
                  <a:pt x="14624" y="9587"/>
                </a:lnTo>
                <a:lnTo>
                  <a:pt x="13481" y="10561"/>
                </a:lnTo>
                <a:lnTo>
                  <a:pt x="12288" y="11510"/>
                </a:lnTo>
                <a:lnTo>
                  <a:pt x="10926" y="12507"/>
                </a:lnTo>
                <a:lnTo>
                  <a:pt x="10269" y="12945"/>
                </a:lnTo>
                <a:lnTo>
                  <a:pt x="9952" y="13164"/>
                </a:lnTo>
                <a:lnTo>
                  <a:pt x="9660" y="13432"/>
                </a:lnTo>
                <a:lnTo>
                  <a:pt x="9636" y="13407"/>
                </a:lnTo>
                <a:lnTo>
                  <a:pt x="9320" y="13261"/>
                </a:lnTo>
                <a:lnTo>
                  <a:pt x="9028" y="13091"/>
                </a:lnTo>
                <a:lnTo>
                  <a:pt x="8760" y="12897"/>
                </a:lnTo>
                <a:lnTo>
                  <a:pt x="8492" y="12702"/>
                </a:lnTo>
                <a:lnTo>
                  <a:pt x="7957" y="12264"/>
                </a:lnTo>
                <a:lnTo>
                  <a:pt x="7422" y="11826"/>
                </a:lnTo>
                <a:lnTo>
                  <a:pt x="6108" y="10853"/>
                </a:lnTo>
                <a:lnTo>
                  <a:pt x="4770" y="9879"/>
                </a:lnTo>
                <a:lnTo>
                  <a:pt x="4405" y="9587"/>
                </a:lnTo>
                <a:lnTo>
                  <a:pt x="4040" y="9295"/>
                </a:lnTo>
                <a:lnTo>
                  <a:pt x="4137" y="9222"/>
                </a:lnTo>
                <a:lnTo>
                  <a:pt x="4161" y="9198"/>
                </a:lnTo>
                <a:lnTo>
                  <a:pt x="4186" y="9125"/>
                </a:lnTo>
                <a:lnTo>
                  <a:pt x="4186" y="8979"/>
                </a:lnTo>
                <a:lnTo>
                  <a:pt x="4161" y="8784"/>
                </a:lnTo>
                <a:lnTo>
                  <a:pt x="4137" y="8614"/>
                </a:lnTo>
                <a:lnTo>
                  <a:pt x="4088" y="8444"/>
                </a:lnTo>
                <a:lnTo>
                  <a:pt x="4064" y="7835"/>
                </a:lnTo>
                <a:lnTo>
                  <a:pt x="4040" y="7251"/>
                </a:lnTo>
                <a:lnTo>
                  <a:pt x="4040" y="6010"/>
                </a:lnTo>
                <a:lnTo>
                  <a:pt x="4040" y="5524"/>
                </a:lnTo>
                <a:lnTo>
                  <a:pt x="4015" y="5329"/>
                </a:lnTo>
                <a:lnTo>
                  <a:pt x="4015" y="5280"/>
                </a:lnTo>
                <a:lnTo>
                  <a:pt x="4137" y="5305"/>
                </a:lnTo>
                <a:lnTo>
                  <a:pt x="4599" y="5305"/>
                </a:lnTo>
                <a:lnTo>
                  <a:pt x="5086" y="5256"/>
                </a:lnTo>
                <a:lnTo>
                  <a:pt x="6278" y="5207"/>
                </a:lnTo>
                <a:lnTo>
                  <a:pt x="7495" y="5135"/>
                </a:lnTo>
                <a:lnTo>
                  <a:pt x="8346" y="5135"/>
                </a:lnTo>
                <a:lnTo>
                  <a:pt x="9198" y="5183"/>
                </a:lnTo>
                <a:lnTo>
                  <a:pt x="10901" y="5305"/>
                </a:lnTo>
                <a:lnTo>
                  <a:pt x="11339" y="5329"/>
                </a:lnTo>
                <a:lnTo>
                  <a:pt x="11777" y="5305"/>
                </a:lnTo>
                <a:lnTo>
                  <a:pt x="12653" y="5232"/>
                </a:lnTo>
                <a:lnTo>
                  <a:pt x="13067" y="5183"/>
                </a:lnTo>
                <a:lnTo>
                  <a:pt x="13505" y="5135"/>
                </a:lnTo>
                <a:close/>
                <a:moveTo>
                  <a:pt x="365" y="7227"/>
                </a:moveTo>
                <a:lnTo>
                  <a:pt x="511" y="7373"/>
                </a:lnTo>
                <a:lnTo>
                  <a:pt x="682" y="7495"/>
                </a:lnTo>
                <a:lnTo>
                  <a:pt x="876" y="7592"/>
                </a:lnTo>
                <a:lnTo>
                  <a:pt x="1095" y="7689"/>
                </a:lnTo>
                <a:lnTo>
                  <a:pt x="1509" y="7835"/>
                </a:lnTo>
                <a:lnTo>
                  <a:pt x="1679" y="7933"/>
                </a:lnTo>
                <a:lnTo>
                  <a:pt x="1850" y="8006"/>
                </a:lnTo>
                <a:lnTo>
                  <a:pt x="2166" y="8225"/>
                </a:lnTo>
                <a:lnTo>
                  <a:pt x="2482" y="8492"/>
                </a:lnTo>
                <a:lnTo>
                  <a:pt x="2774" y="8760"/>
                </a:lnTo>
                <a:lnTo>
                  <a:pt x="3042" y="9052"/>
                </a:lnTo>
                <a:lnTo>
                  <a:pt x="3626" y="9612"/>
                </a:lnTo>
                <a:lnTo>
                  <a:pt x="3918" y="9879"/>
                </a:lnTo>
                <a:lnTo>
                  <a:pt x="4234" y="10123"/>
                </a:lnTo>
                <a:lnTo>
                  <a:pt x="4940" y="10634"/>
                </a:lnTo>
                <a:lnTo>
                  <a:pt x="5646" y="11169"/>
                </a:lnTo>
                <a:lnTo>
                  <a:pt x="6351" y="11680"/>
                </a:lnTo>
                <a:lnTo>
                  <a:pt x="7057" y="12191"/>
                </a:lnTo>
                <a:lnTo>
                  <a:pt x="7373" y="12410"/>
                </a:lnTo>
                <a:lnTo>
                  <a:pt x="7665" y="12629"/>
                </a:lnTo>
                <a:lnTo>
                  <a:pt x="8249" y="13116"/>
                </a:lnTo>
                <a:lnTo>
                  <a:pt x="8541" y="13334"/>
                </a:lnTo>
                <a:lnTo>
                  <a:pt x="8833" y="13553"/>
                </a:lnTo>
                <a:lnTo>
                  <a:pt x="9149" y="13724"/>
                </a:lnTo>
                <a:lnTo>
                  <a:pt x="9490" y="13894"/>
                </a:lnTo>
                <a:lnTo>
                  <a:pt x="9563" y="13918"/>
                </a:lnTo>
                <a:lnTo>
                  <a:pt x="9612" y="13918"/>
                </a:lnTo>
                <a:lnTo>
                  <a:pt x="9709" y="13870"/>
                </a:lnTo>
                <a:lnTo>
                  <a:pt x="9758" y="13797"/>
                </a:lnTo>
                <a:lnTo>
                  <a:pt x="9806" y="13675"/>
                </a:lnTo>
                <a:lnTo>
                  <a:pt x="9977" y="13626"/>
                </a:lnTo>
                <a:lnTo>
                  <a:pt x="10171" y="13529"/>
                </a:lnTo>
                <a:lnTo>
                  <a:pt x="10512" y="13334"/>
                </a:lnTo>
                <a:lnTo>
                  <a:pt x="11169" y="12897"/>
                </a:lnTo>
                <a:lnTo>
                  <a:pt x="11923" y="12361"/>
                </a:lnTo>
                <a:lnTo>
                  <a:pt x="12678" y="11802"/>
                </a:lnTo>
                <a:lnTo>
                  <a:pt x="13408" y="11218"/>
                </a:lnTo>
                <a:lnTo>
                  <a:pt x="14138" y="10634"/>
                </a:lnTo>
                <a:lnTo>
                  <a:pt x="14843" y="10050"/>
                </a:lnTo>
                <a:lnTo>
                  <a:pt x="15549" y="9441"/>
                </a:lnTo>
                <a:lnTo>
                  <a:pt x="16060" y="9003"/>
                </a:lnTo>
                <a:lnTo>
                  <a:pt x="16571" y="8614"/>
                </a:lnTo>
                <a:lnTo>
                  <a:pt x="17106" y="8249"/>
                </a:lnTo>
                <a:lnTo>
                  <a:pt x="17690" y="7908"/>
                </a:lnTo>
                <a:lnTo>
                  <a:pt x="18152" y="7665"/>
                </a:lnTo>
                <a:lnTo>
                  <a:pt x="18420" y="7495"/>
                </a:lnTo>
                <a:lnTo>
                  <a:pt x="18542" y="7397"/>
                </a:lnTo>
                <a:lnTo>
                  <a:pt x="18663" y="7300"/>
                </a:lnTo>
                <a:lnTo>
                  <a:pt x="18639" y="7592"/>
                </a:lnTo>
                <a:lnTo>
                  <a:pt x="18639" y="7860"/>
                </a:lnTo>
                <a:lnTo>
                  <a:pt x="18639" y="8371"/>
                </a:lnTo>
                <a:lnTo>
                  <a:pt x="18615" y="9222"/>
                </a:lnTo>
                <a:lnTo>
                  <a:pt x="18566" y="10074"/>
                </a:lnTo>
                <a:lnTo>
                  <a:pt x="18542" y="10926"/>
                </a:lnTo>
                <a:lnTo>
                  <a:pt x="18542" y="11339"/>
                </a:lnTo>
                <a:lnTo>
                  <a:pt x="18542" y="11777"/>
                </a:lnTo>
                <a:lnTo>
                  <a:pt x="18590" y="12629"/>
                </a:lnTo>
                <a:lnTo>
                  <a:pt x="18615" y="13505"/>
                </a:lnTo>
                <a:lnTo>
                  <a:pt x="18615" y="14356"/>
                </a:lnTo>
                <a:lnTo>
                  <a:pt x="18590" y="15232"/>
                </a:lnTo>
                <a:lnTo>
                  <a:pt x="18517" y="16157"/>
                </a:lnTo>
                <a:lnTo>
                  <a:pt x="18444" y="17082"/>
                </a:lnTo>
                <a:lnTo>
                  <a:pt x="18420" y="17276"/>
                </a:lnTo>
                <a:lnTo>
                  <a:pt x="18104" y="17082"/>
                </a:lnTo>
                <a:lnTo>
                  <a:pt x="17812" y="16887"/>
                </a:lnTo>
                <a:lnTo>
                  <a:pt x="17203" y="16376"/>
                </a:lnTo>
                <a:lnTo>
                  <a:pt x="16595" y="15816"/>
                </a:lnTo>
                <a:lnTo>
                  <a:pt x="16279" y="15524"/>
                </a:lnTo>
                <a:lnTo>
                  <a:pt x="15962" y="15232"/>
                </a:lnTo>
                <a:lnTo>
                  <a:pt x="15622" y="14965"/>
                </a:lnTo>
                <a:lnTo>
                  <a:pt x="15257" y="14721"/>
                </a:lnTo>
                <a:lnTo>
                  <a:pt x="14843" y="14502"/>
                </a:lnTo>
                <a:lnTo>
                  <a:pt x="14430" y="14308"/>
                </a:lnTo>
                <a:lnTo>
                  <a:pt x="14040" y="14113"/>
                </a:lnTo>
                <a:lnTo>
                  <a:pt x="13846" y="14040"/>
                </a:lnTo>
                <a:lnTo>
                  <a:pt x="13602" y="14040"/>
                </a:lnTo>
                <a:lnTo>
                  <a:pt x="13578" y="14064"/>
                </a:lnTo>
                <a:lnTo>
                  <a:pt x="13554" y="14113"/>
                </a:lnTo>
                <a:lnTo>
                  <a:pt x="13554" y="14162"/>
                </a:lnTo>
                <a:lnTo>
                  <a:pt x="13627" y="14332"/>
                </a:lnTo>
                <a:lnTo>
                  <a:pt x="13748" y="14454"/>
                </a:lnTo>
                <a:lnTo>
                  <a:pt x="13894" y="14575"/>
                </a:lnTo>
                <a:lnTo>
                  <a:pt x="14040" y="14673"/>
                </a:lnTo>
                <a:lnTo>
                  <a:pt x="14405" y="14867"/>
                </a:lnTo>
                <a:lnTo>
                  <a:pt x="14722" y="15038"/>
                </a:lnTo>
                <a:lnTo>
                  <a:pt x="15160" y="15305"/>
                </a:lnTo>
                <a:lnTo>
                  <a:pt x="15573" y="15622"/>
                </a:lnTo>
                <a:lnTo>
                  <a:pt x="15962" y="15962"/>
                </a:lnTo>
                <a:lnTo>
                  <a:pt x="16327" y="16303"/>
                </a:lnTo>
                <a:lnTo>
                  <a:pt x="16644" y="16595"/>
                </a:lnTo>
                <a:lnTo>
                  <a:pt x="16984" y="16887"/>
                </a:lnTo>
                <a:lnTo>
                  <a:pt x="17641" y="17422"/>
                </a:lnTo>
                <a:lnTo>
                  <a:pt x="17933" y="17666"/>
                </a:lnTo>
                <a:lnTo>
                  <a:pt x="17933" y="17666"/>
                </a:lnTo>
                <a:lnTo>
                  <a:pt x="17155" y="17641"/>
                </a:lnTo>
                <a:lnTo>
                  <a:pt x="16376" y="17690"/>
                </a:lnTo>
                <a:lnTo>
                  <a:pt x="14795" y="17787"/>
                </a:lnTo>
                <a:lnTo>
                  <a:pt x="14211" y="17812"/>
                </a:lnTo>
                <a:lnTo>
                  <a:pt x="13602" y="17836"/>
                </a:lnTo>
                <a:lnTo>
                  <a:pt x="12410" y="17836"/>
                </a:lnTo>
                <a:lnTo>
                  <a:pt x="10001" y="17787"/>
                </a:lnTo>
                <a:lnTo>
                  <a:pt x="9393" y="17787"/>
                </a:lnTo>
                <a:lnTo>
                  <a:pt x="8760" y="17812"/>
                </a:lnTo>
                <a:lnTo>
                  <a:pt x="7495" y="17885"/>
                </a:lnTo>
                <a:lnTo>
                  <a:pt x="6254" y="17933"/>
                </a:lnTo>
                <a:lnTo>
                  <a:pt x="5621" y="17958"/>
                </a:lnTo>
                <a:lnTo>
                  <a:pt x="3796" y="17958"/>
                </a:lnTo>
                <a:lnTo>
                  <a:pt x="2604" y="17933"/>
                </a:lnTo>
                <a:lnTo>
                  <a:pt x="1947" y="17958"/>
                </a:lnTo>
                <a:lnTo>
                  <a:pt x="1314" y="18006"/>
                </a:lnTo>
                <a:lnTo>
                  <a:pt x="779" y="18104"/>
                </a:lnTo>
                <a:lnTo>
                  <a:pt x="974" y="17982"/>
                </a:lnTo>
                <a:lnTo>
                  <a:pt x="1144" y="17860"/>
                </a:lnTo>
                <a:lnTo>
                  <a:pt x="1436" y="17593"/>
                </a:lnTo>
                <a:lnTo>
                  <a:pt x="2263" y="16960"/>
                </a:lnTo>
                <a:lnTo>
                  <a:pt x="3042" y="16327"/>
                </a:lnTo>
                <a:lnTo>
                  <a:pt x="4648" y="14989"/>
                </a:lnTo>
                <a:lnTo>
                  <a:pt x="5208" y="14551"/>
                </a:lnTo>
                <a:lnTo>
                  <a:pt x="5378" y="14429"/>
                </a:lnTo>
                <a:lnTo>
                  <a:pt x="5475" y="14332"/>
                </a:lnTo>
                <a:lnTo>
                  <a:pt x="5524" y="14259"/>
                </a:lnTo>
                <a:lnTo>
                  <a:pt x="5524" y="14186"/>
                </a:lnTo>
                <a:lnTo>
                  <a:pt x="5524" y="14113"/>
                </a:lnTo>
                <a:lnTo>
                  <a:pt x="5475" y="14040"/>
                </a:lnTo>
                <a:lnTo>
                  <a:pt x="5427" y="13991"/>
                </a:lnTo>
                <a:lnTo>
                  <a:pt x="5378" y="13967"/>
                </a:lnTo>
                <a:lnTo>
                  <a:pt x="5256" y="13967"/>
                </a:lnTo>
                <a:lnTo>
                  <a:pt x="5159" y="13991"/>
                </a:lnTo>
                <a:lnTo>
                  <a:pt x="5037" y="14064"/>
                </a:lnTo>
                <a:lnTo>
                  <a:pt x="4818" y="14235"/>
                </a:lnTo>
                <a:lnTo>
                  <a:pt x="4648" y="14381"/>
                </a:lnTo>
                <a:lnTo>
                  <a:pt x="3869" y="15013"/>
                </a:lnTo>
                <a:lnTo>
                  <a:pt x="3115" y="15646"/>
                </a:lnTo>
                <a:lnTo>
                  <a:pt x="1387" y="17106"/>
                </a:lnTo>
                <a:lnTo>
                  <a:pt x="1168" y="17276"/>
                </a:lnTo>
                <a:lnTo>
                  <a:pt x="925" y="17471"/>
                </a:lnTo>
                <a:lnTo>
                  <a:pt x="706" y="17641"/>
                </a:lnTo>
                <a:lnTo>
                  <a:pt x="487" y="17860"/>
                </a:lnTo>
                <a:lnTo>
                  <a:pt x="463" y="17252"/>
                </a:lnTo>
                <a:lnTo>
                  <a:pt x="438" y="16668"/>
                </a:lnTo>
                <a:lnTo>
                  <a:pt x="487" y="15476"/>
                </a:lnTo>
                <a:lnTo>
                  <a:pt x="487" y="14673"/>
                </a:lnTo>
                <a:lnTo>
                  <a:pt x="463" y="13894"/>
                </a:lnTo>
                <a:lnTo>
                  <a:pt x="463" y="13116"/>
                </a:lnTo>
                <a:lnTo>
                  <a:pt x="463" y="12337"/>
                </a:lnTo>
                <a:lnTo>
                  <a:pt x="487" y="10755"/>
                </a:lnTo>
                <a:lnTo>
                  <a:pt x="487" y="9977"/>
                </a:lnTo>
                <a:lnTo>
                  <a:pt x="463" y="9198"/>
                </a:lnTo>
                <a:lnTo>
                  <a:pt x="438" y="8711"/>
                </a:lnTo>
                <a:lnTo>
                  <a:pt x="390" y="8225"/>
                </a:lnTo>
                <a:lnTo>
                  <a:pt x="341" y="7714"/>
                </a:lnTo>
                <a:lnTo>
                  <a:pt x="341" y="7470"/>
                </a:lnTo>
                <a:lnTo>
                  <a:pt x="365" y="7227"/>
                </a:lnTo>
                <a:close/>
                <a:moveTo>
                  <a:pt x="9587" y="0"/>
                </a:moveTo>
                <a:lnTo>
                  <a:pt x="9490" y="25"/>
                </a:lnTo>
                <a:lnTo>
                  <a:pt x="9393" y="98"/>
                </a:lnTo>
                <a:lnTo>
                  <a:pt x="9393" y="146"/>
                </a:lnTo>
                <a:lnTo>
                  <a:pt x="9198" y="219"/>
                </a:lnTo>
                <a:lnTo>
                  <a:pt x="9028" y="292"/>
                </a:lnTo>
                <a:lnTo>
                  <a:pt x="8687" y="511"/>
                </a:lnTo>
                <a:lnTo>
                  <a:pt x="8054" y="974"/>
                </a:lnTo>
                <a:lnTo>
                  <a:pt x="6887" y="1777"/>
                </a:lnTo>
                <a:lnTo>
                  <a:pt x="5719" y="2580"/>
                </a:lnTo>
                <a:lnTo>
                  <a:pt x="5013" y="3091"/>
                </a:lnTo>
                <a:lnTo>
                  <a:pt x="4332" y="3626"/>
                </a:lnTo>
                <a:lnTo>
                  <a:pt x="2945" y="4697"/>
                </a:lnTo>
                <a:lnTo>
                  <a:pt x="2239" y="5207"/>
                </a:lnTo>
                <a:lnTo>
                  <a:pt x="1509" y="5718"/>
                </a:lnTo>
                <a:lnTo>
                  <a:pt x="803" y="6229"/>
                </a:lnTo>
                <a:lnTo>
                  <a:pt x="463" y="6521"/>
                </a:lnTo>
                <a:lnTo>
                  <a:pt x="122" y="6789"/>
                </a:lnTo>
                <a:lnTo>
                  <a:pt x="98" y="6838"/>
                </a:lnTo>
                <a:lnTo>
                  <a:pt x="98" y="6886"/>
                </a:lnTo>
                <a:lnTo>
                  <a:pt x="98" y="6935"/>
                </a:lnTo>
                <a:lnTo>
                  <a:pt x="122" y="6959"/>
                </a:lnTo>
                <a:lnTo>
                  <a:pt x="49" y="7178"/>
                </a:lnTo>
                <a:lnTo>
                  <a:pt x="25" y="7397"/>
                </a:lnTo>
                <a:lnTo>
                  <a:pt x="0" y="7641"/>
                </a:lnTo>
                <a:lnTo>
                  <a:pt x="25" y="7884"/>
                </a:lnTo>
                <a:lnTo>
                  <a:pt x="49" y="8371"/>
                </a:lnTo>
                <a:lnTo>
                  <a:pt x="98" y="8833"/>
                </a:lnTo>
                <a:lnTo>
                  <a:pt x="98" y="10488"/>
                </a:lnTo>
                <a:lnTo>
                  <a:pt x="73" y="11315"/>
                </a:lnTo>
                <a:lnTo>
                  <a:pt x="49" y="12142"/>
                </a:lnTo>
                <a:lnTo>
                  <a:pt x="25" y="12970"/>
                </a:lnTo>
                <a:lnTo>
                  <a:pt x="49" y="13797"/>
                </a:lnTo>
                <a:lnTo>
                  <a:pt x="49" y="14624"/>
                </a:lnTo>
                <a:lnTo>
                  <a:pt x="49" y="15476"/>
                </a:lnTo>
                <a:lnTo>
                  <a:pt x="0" y="16911"/>
                </a:lnTo>
                <a:lnTo>
                  <a:pt x="0" y="17617"/>
                </a:lnTo>
                <a:lnTo>
                  <a:pt x="49" y="17982"/>
                </a:lnTo>
                <a:lnTo>
                  <a:pt x="98" y="18347"/>
                </a:lnTo>
                <a:lnTo>
                  <a:pt x="98" y="18396"/>
                </a:lnTo>
                <a:lnTo>
                  <a:pt x="146" y="18444"/>
                </a:lnTo>
                <a:lnTo>
                  <a:pt x="219" y="18493"/>
                </a:lnTo>
                <a:lnTo>
                  <a:pt x="341" y="18517"/>
                </a:lnTo>
                <a:lnTo>
                  <a:pt x="438" y="18469"/>
                </a:lnTo>
                <a:lnTo>
                  <a:pt x="1022" y="18469"/>
                </a:lnTo>
                <a:lnTo>
                  <a:pt x="1606" y="18420"/>
                </a:lnTo>
                <a:lnTo>
                  <a:pt x="2190" y="18396"/>
                </a:lnTo>
                <a:lnTo>
                  <a:pt x="3967" y="18396"/>
                </a:lnTo>
                <a:lnTo>
                  <a:pt x="5183" y="18420"/>
                </a:lnTo>
                <a:lnTo>
                  <a:pt x="6376" y="18396"/>
                </a:lnTo>
                <a:lnTo>
                  <a:pt x="7592" y="18347"/>
                </a:lnTo>
                <a:lnTo>
                  <a:pt x="8809" y="18274"/>
                </a:lnTo>
                <a:lnTo>
                  <a:pt x="10001" y="18274"/>
                </a:lnTo>
                <a:lnTo>
                  <a:pt x="12337" y="18298"/>
                </a:lnTo>
                <a:lnTo>
                  <a:pt x="13481" y="18298"/>
                </a:lnTo>
                <a:lnTo>
                  <a:pt x="14649" y="18274"/>
                </a:lnTo>
                <a:lnTo>
                  <a:pt x="15646" y="18201"/>
                </a:lnTo>
                <a:lnTo>
                  <a:pt x="16668" y="18128"/>
                </a:lnTo>
                <a:lnTo>
                  <a:pt x="17690" y="18128"/>
                </a:lnTo>
                <a:lnTo>
                  <a:pt x="18201" y="18152"/>
                </a:lnTo>
                <a:lnTo>
                  <a:pt x="18688" y="18201"/>
                </a:lnTo>
                <a:lnTo>
                  <a:pt x="18785" y="18201"/>
                </a:lnTo>
                <a:lnTo>
                  <a:pt x="18882" y="18177"/>
                </a:lnTo>
                <a:lnTo>
                  <a:pt x="18931" y="18128"/>
                </a:lnTo>
                <a:lnTo>
                  <a:pt x="18980" y="18055"/>
                </a:lnTo>
                <a:lnTo>
                  <a:pt x="19004" y="17958"/>
                </a:lnTo>
                <a:lnTo>
                  <a:pt x="18980" y="17885"/>
                </a:lnTo>
                <a:lnTo>
                  <a:pt x="18955" y="17812"/>
                </a:lnTo>
                <a:lnTo>
                  <a:pt x="18882" y="17763"/>
                </a:lnTo>
                <a:lnTo>
                  <a:pt x="18907" y="17690"/>
                </a:lnTo>
                <a:lnTo>
                  <a:pt x="19028" y="16327"/>
                </a:lnTo>
                <a:lnTo>
                  <a:pt x="19077" y="15427"/>
                </a:lnTo>
                <a:lnTo>
                  <a:pt x="19101" y="14502"/>
                </a:lnTo>
                <a:lnTo>
                  <a:pt x="19101" y="13602"/>
                </a:lnTo>
                <a:lnTo>
                  <a:pt x="19077" y="12678"/>
                </a:lnTo>
                <a:lnTo>
                  <a:pt x="19028" y="10999"/>
                </a:lnTo>
                <a:lnTo>
                  <a:pt x="19028" y="10147"/>
                </a:lnTo>
                <a:lnTo>
                  <a:pt x="19053" y="9295"/>
                </a:lnTo>
                <a:lnTo>
                  <a:pt x="19077" y="8541"/>
                </a:lnTo>
                <a:lnTo>
                  <a:pt x="19077" y="7787"/>
                </a:lnTo>
                <a:lnTo>
                  <a:pt x="19053" y="7251"/>
                </a:lnTo>
                <a:lnTo>
                  <a:pt x="19077" y="6984"/>
                </a:lnTo>
                <a:lnTo>
                  <a:pt x="19126" y="6716"/>
                </a:lnTo>
                <a:lnTo>
                  <a:pt x="19126" y="6692"/>
                </a:lnTo>
                <a:lnTo>
                  <a:pt x="19126" y="6643"/>
                </a:lnTo>
                <a:lnTo>
                  <a:pt x="19077" y="6594"/>
                </a:lnTo>
                <a:lnTo>
                  <a:pt x="19004" y="6570"/>
                </a:lnTo>
                <a:lnTo>
                  <a:pt x="18955" y="6570"/>
                </a:lnTo>
                <a:lnTo>
                  <a:pt x="18931" y="6594"/>
                </a:lnTo>
                <a:lnTo>
                  <a:pt x="18882" y="6570"/>
                </a:lnTo>
                <a:lnTo>
                  <a:pt x="18250" y="6254"/>
                </a:lnTo>
                <a:lnTo>
                  <a:pt x="17617" y="5889"/>
                </a:lnTo>
                <a:lnTo>
                  <a:pt x="17033" y="5499"/>
                </a:lnTo>
                <a:lnTo>
                  <a:pt x="16473" y="5062"/>
                </a:lnTo>
                <a:lnTo>
                  <a:pt x="15816" y="4575"/>
                </a:lnTo>
                <a:lnTo>
                  <a:pt x="15160" y="4088"/>
                </a:lnTo>
                <a:lnTo>
                  <a:pt x="14503" y="3602"/>
                </a:lnTo>
                <a:lnTo>
                  <a:pt x="13870" y="3115"/>
                </a:lnTo>
                <a:lnTo>
                  <a:pt x="12605" y="2117"/>
                </a:lnTo>
                <a:lnTo>
                  <a:pt x="11972" y="1631"/>
                </a:lnTo>
                <a:lnTo>
                  <a:pt x="11339" y="1168"/>
                </a:lnTo>
                <a:lnTo>
                  <a:pt x="10682" y="706"/>
                </a:lnTo>
                <a:lnTo>
                  <a:pt x="10050" y="219"/>
                </a:lnTo>
                <a:lnTo>
                  <a:pt x="10001" y="171"/>
                </a:lnTo>
                <a:lnTo>
                  <a:pt x="9928" y="73"/>
                </a:lnTo>
                <a:lnTo>
                  <a:pt x="9879" y="49"/>
                </a:lnTo>
                <a:lnTo>
                  <a:pt x="9806" y="49"/>
                </a:lnTo>
                <a:lnTo>
                  <a:pt x="9709" y="25"/>
                </a:lnTo>
                <a:lnTo>
                  <a:pt x="9587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46"/>
          <p:cNvSpPr/>
          <p:nvPr/>
        </p:nvSpPr>
        <p:spPr>
          <a:xfrm>
            <a:off x="1445732" y="1499808"/>
            <a:ext cx="376518" cy="380255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46"/>
          <p:cNvSpPr/>
          <p:nvPr/>
        </p:nvSpPr>
        <p:spPr>
          <a:xfrm>
            <a:off x="2029616" y="1488116"/>
            <a:ext cx="392472" cy="391401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46"/>
          <p:cNvSpPr/>
          <p:nvPr/>
        </p:nvSpPr>
        <p:spPr>
          <a:xfrm>
            <a:off x="2629978" y="1500354"/>
            <a:ext cx="365350" cy="366945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46"/>
          <p:cNvSpPr/>
          <p:nvPr/>
        </p:nvSpPr>
        <p:spPr>
          <a:xfrm>
            <a:off x="3234055" y="1457279"/>
            <a:ext cx="332917" cy="452551"/>
          </a:xfrm>
          <a:custGeom>
            <a:avLst/>
            <a:gdLst/>
            <a:ahLst/>
            <a:cxnLst/>
            <a:rect l="l" t="t" r="r" b="b"/>
            <a:pathLst>
              <a:path w="15233" h="20707" extrusionOk="0">
                <a:moveTo>
                  <a:pt x="5330" y="122"/>
                </a:moveTo>
                <a:lnTo>
                  <a:pt x="4916" y="170"/>
                </a:lnTo>
                <a:lnTo>
                  <a:pt x="4551" y="219"/>
                </a:lnTo>
                <a:lnTo>
                  <a:pt x="4162" y="292"/>
                </a:lnTo>
                <a:lnTo>
                  <a:pt x="3797" y="389"/>
                </a:lnTo>
                <a:lnTo>
                  <a:pt x="3432" y="511"/>
                </a:lnTo>
                <a:lnTo>
                  <a:pt x="3042" y="657"/>
                </a:lnTo>
                <a:lnTo>
                  <a:pt x="2872" y="754"/>
                </a:lnTo>
                <a:lnTo>
                  <a:pt x="2775" y="827"/>
                </a:lnTo>
                <a:lnTo>
                  <a:pt x="2726" y="900"/>
                </a:lnTo>
                <a:lnTo>
                  <a:pt x="2702" y="925"/>
                </a:lnTo>
                <a:lnTo>
                  <a:pt x="2702" y="973"/>
                </a:lnTo>
                <a:lnTo>
                  <a:pt x="2726" y="1022"/>
                </a:lnTo>
                <a:lnTo>
                  <a:pt x="2750" y="1046"/>
                </a:lnTo>
                <a:lnTo>
                  <a:pt x="2848" y="1071"/>
                </a:lnTo>
                <a:lnTo>
                  <a:pt x="3018" y="1071"/>
                </a:lnTo>
                <a:lnTo>
                  <a:pt x="3115" y="1046"/>
                </a:lnTo>
                <a:lnTo>
                  <a:pt x="3432" y="900"/>
                </a:lnTo>
                <a:lnTo>
                  <a:pt x="3845" y="754"/>
                </a:lnTo>
                <a:lnTo>
                  <a:pt x="4283" y="633"/>
                </a:lnTo>
                <a:lnTo>
                  <a:pt x="4721" y="584"/>
                </a:lnTo>
                <a:lnTo>
                  <a:pt x="5159" y="511"/>
                </a:lnTo>
                <a:lnTo>
                  <a:pt x="6084" y="511"/>
                </a:lnTo>
                <a:lnTo>
                  <a:pt x="6546" y="584"/>
                </a:lnTo>
                <a:lnTo>
                  <a:pt x="6984" y="681"/>
                </a:lnTo>
                <a:lnTo>
                  <a:pt x="7447" y="803"/>
                </a:lnTo>
                <a:lnTo>
                  <a:pt x="7885" y="949"/>
                </a:lnTo>
                <a:lnTo>
                  <a:pt x="8761" y="1265"/>
                </a:lnTo>
                <a:lnTo>
                  <a:pt x="9539" y="1533"/>
                </a:lnTo>
                <a:lnTo>
                  <a:pt x="10318" y="1776"/>
                </a:lnTo>
                <a:lnTo>
                  <a:pt x="10731" y="1874"/>
                </a:lnTo>
                <a:lnTo>
                  <a:pt x="11121" y="1947"/>
                </a:lnTo>
                <a:lnTo>
                  <a:pt x="11534" y="2020"/>
                </a:lnTo>
                <a:lnTo>
                  <a:pt x="11948" y="2044"/>
                </a:lnTo>
                <a:lnTo>
                  <a:pt x="12337" y="2044"/>
                </a:lnTo>
                <a:lnTo>
                  <a:pt x="12727" y="2020"/>
                </a:lnTo>
                <a:lnTo>
                  <a:pt x="13116" y="1971"/>
                </a:lnTo>
                <a:lnTo>
                  <a:pt x="13481" y="1898"/>
                </a:lnTo>
                <a:lnTo>
                  <a:pt x="13749" y="1825"/>
                </a:lnTo>
                <a:lnTo>
                  <a:pt x="13992" y="1703"/>
                </a:lnTo>
                <a:lnTo>
                  <a:pt x="14454" y="1460"/>
                </a:lnTo>
                <a:lnTo>
                  <a:pt x="14357" y="1703"/>
                </a:lnTo>
                <a:lnTo>
                  <a:pt x="14065" y="2214"/>
                </a:lnTo>
                <a:lnTo>
                  <a:pt x="13943" y="2458"/>
                </a:lnTo>
                <a:lnTo>
                  <a:pt x="13797" y="2725"/>
                </a:lnTo>
                <a:lnTo>
                  <a:pt x="13238" y="4112"/>
                </a:lnTo>
                <a:lnTo>
                  <a:pt x="12921" y="4794"/>
                </a:lnTo>
                <a:lnTo>
                  <a:pt x="12605" y="5451"/>
                </a:lnTo>
                <a:lnTo>
                  <a:pt x="12581" y="5548"/>
                </a:lnTo>
                <a:lnTo>
                  <a:pt x="12581" y="5621"/>
                </a:lnTo>
                <a:lnTo>
                  <a:pt x="12605" y="5670"/>
                </a:lnTo>
                <a:lnTo>
                  <a:pt x="12654" y="5718"/>
                </a:lnTo>
                <a:lnTo>
                  <a:pt x="12629" y="5816"/>
                </a:lnTo>
                <a:lnTo>
                  <a:pt x="12654" y="5913"/>
                </a:lnTo>
                <a:lnTo>
                  <a:pt x="12946" y="6326"/>
                </a:lnTo>
                <a:lnTo>
                  <a:pt x="13238" y="6764"/>
                </a:lnTo>
                <a:lnTo>
                  <a:pt x="13554" y="7178"/>
                </a:lnTo>
                <a:lnTo>
                  <a:pt x="13895" y="7543"/>
                </a:lnTo>
                <a:lnTo>
                  <a:pt x="14527" y="8176"/>
                </a:lnTo>
                <a:lnTo>
                  <a:pt x="14625" y="8297"/>
                </a:lnTo>
                <a:lnTo>
                  <a:pt x="14260" y="8516"/>
                </a:lnTo>
                <a:lnTo>
                  <a:pt x="13870" y="8687"/>
                </a:lnTo>
                <a:lnTo>
                  <a:pt x="13505" y="8833"/>
                </a:lnTo>
                <a:lnTo>
                  <a:pt x="13116" y="8930"/>
                </a:lnTo>
                <a:lnTo>
                  <a:pt x="12727" y="9003"/>
                </a:lnTo>
                <a:lnTo>
                  <a:pt x="12313" y="9027"/>
                </a:lnTo>
                <a:lnTo>
                  <a:pt x="11875" y="9052"/>
                </a:lnTo>
                <a:lnTo>
                  <a:pt x="11461" y="9027"/>
                </a:lnTo>
                <a:lnTo>
                  <a:pt x="11023" y="9003"/>
                </a:lnTo>
                <a:lnTo>
                  <a:pt x="10610" y="8954"/>
                </a:lnTo>
                <a:lnTo>
                  <a:pt x="10196" y="8881"/>
                </a:lnTo>
                <a:lnTo>
                  <a:pt x="9783" y="8784"/>
                </a:lnTo>
                <a:lnTo>
                  <a:pt x="8955" y="8565"/>
                </a:lnTo>
                <a:lnTo>
                  <a:pt x="8177" y="8297"/>
                </a:lnTo>
                <a:lnTo>
                  <a:pt x="7544" y="8103"/>
                </a:lnTo>
                <a:lnTo>
                  <a:pt x="6838" y="7884"/>
                </a:lnTo>
                <a:lnTo>
                  <a:pt x="6449" y="7786"/>
                </a:lnTo>
                <a:lnTo>
                  <a:pt x="6084" y="7713"/>
                </a:lnTo>
                <a:lnTo>
                  <a:pt x="5695" y="7640"/>
                </a:lnTo>
                <a:lnTo>
                  <a:pt x="5305" y="7592"/>
                </a:lnTo>
                <a:lnTo>
                  <a:pt x="4940" y="7567"/>
                </a:lnTo>
                <a:lnTo>
                  <a:pt x="4575" y="7567"/>
                </a:lnTo>
                <a:lnTo>
                  <a:pt x="4210" y="7616"/>
                </a:lnTo>
                <a:lnTo>
                  <a:pt x="3845" y="7689"/>
                </a:lnTo>
                <a:lnTo>
                  <a:pt x="3529" y="7811"/>
                </a:lnTo>
                <a:lnTo>
                  <a:pt x="3213" y="7957"/>
                </a:lnTo>
                <a:lnTo>
                  <a:pt x="2921" y="8176"/>
                </a:lnTo>
                <a:lnTo>
                  <a:pt x="2799" y="8297"/>
                </a:lnTo>
                <a:lnTo>
                  <a:pt x="2677" y="8443"/>
                </a:lnTo>
                <a:lnTo>
                  <a:pt x="2653" y="8492"/>
                </a:lnTo>
                <a:lnTo>
                  <a:pt x="2629" y="8541"/>
                </a:lnTo>
                <a:lnTo>
                  <a:pt x="2653" y="8589"/>
                </a:lnTo>
                <a:lnTo>
                  <a:pt x="2677" y="8638"/>
                </a:lnTo>
                <a:lnTo>
                  <a:pt x="2702" y="8662"/>
                </a:lnTo>
                <a:lnTo>
                  <a:pt x="2750" y="8687"/>
                </a:lnTo>
                <a:lnTo>
                  <a:pt x="2799" y="8687"/>
                </a:lnTo>
                <a:lnTo>
                  <a:pt x="2848" y="8662"/>
                </a:lnTo>
                <a:lnTo>
                  <a:pt x="3213" y="8443"/>
                </a:lnTo>
                <a:lnTo>
                  <a:pt x="3553" y="8273"/>
                </a:lnTo>
                <a:lnTo>
                  <a:pt x="3918" y="8176"/>
                </a:lnTo>
                <a:lnTo>
                  <a:pt x="4283" y="8078"/>
                </a:lnTo>
                <a:lnTo>
                  <a:pt x="4648" y="8054"/>
                </a:lnTo>
                <a:lnTo>
                  <a:pt x="5038" y="8054"/>
                </a:lnTo>
                <a:lnTo>
                  <a:pt x="5403" y="8078"/>
                </a:lnTo>
                <a:lnTo>
                  <a:pt x="5768" y="8127"/>
                </a:lnTo>
                <a:lnTo>
                  <a:pt x="6157" y="8200"/>
                </a:lnTo>
                <a:lnTo>
                  <a:pt x="6522" y="8297"/>
                </a:lnTo>
                <a:lnTo>
                  <a:pt x="7276" y="8516"/>
                </a:lnTo>
                <a:lnTo>
                  <a:pt x="8031" y="8760"/>
                </a:lnTo>
                <a:lnTo>
                  <a:pt x="8761" y="8979"/>
                </a:lnTo>
                <a:lnTo>
                  <a:pt x="9564" y="9198"/>
                </a:lnTo>
                <a:lnTo>
                  <a:pt x="10391" y="9368"/>
                </a:lnTo>
                <a:lnTo>
                  <a:pt x="10804" y="9441"/>
                </a:lnTo>
                <a:lnTo>
                  <a:pt x="11218" y="9490"/>
                </a:lnTo>
                <a:lnTo>
                  <a:pt x="11632" y="9514"/>
                </a:lnTo>
                <a:lnTo>
                  <a:pt x="12459" y="9514"/>
                </a:lnTo>
                <a:lnTo>
                  <a:pt x="12848" y="9465"/>
                </a:lnTo>
                <a:lnTo>
                  <a:pt x="13238" y="9392"/>
                </a:lnTo>
                <a:lnTo>
                  <a:pt x="13603" y="9295"/>
                </a:lnTo>
                <a:lnTo>
                  <a:pt x="13968" y="9173"/>
                </a:lnTo>
                <a:lnTo>
                  <a:pt x="14308" y="9003"/>
                </a:lnTo>
                <a:lnTo>
                  <a:pt x="14649" y="8833"/>
                </a:lnTo>
                <a:lnTo>
                  <a:pt x="14990" y="8614"/>
                </a:lnTo>
                <a:lnTo>
                  <a:pt x="15063" y="8614"/>
                </a:lnTo>
                <a:lnTo>
                  <a:pt x="15111" y="8589"/>
                </a:lnTo>
                <a:lnTo>
                  <a:pt x="15160" y="8565"/>
                </a:lnTo>
                <a:lnTo>
                  <a:pt x="15209" y="8516"/>
                </a:lnTo>
                <a:lnTo>
                  <a:pt x="15233" y="8443"/>
                </a:lnTo>
                <a:lnTo>
                  <a:pt x="15233" y="8370"/>
                </a:lnTo>
                <a:lnTo>
                  <a:pt x="15209" y="8273"/>
                </a:lnTo>
                <a:lnTo>
                  <a:pt x="15184" y="8200"/>
                </a:lnTo>
                <a:lnTo>
                  <a:pt x="15087" y="8054"/>
                </a:lnTo>
                <a:lnTo>
                  <a:pt x="14941" y="7884"/>
                </a:lnTo>
                <a:lnTo>
                  <a:pt x="14625" y="7592"/>
                </a:lnTo>
                <a:lnTo>
                  <a:pt x="14381" y="7373"/>
                </a:lnTo>
                <a:lnTo>
                  <a:pt x="14187" y="7178"/>
                </a:lnTo>
                <a:lnTo>
                  <a:pt x="14016" y="6959"/>
                </a:lnTo>
                <a:lnTo>
                  <a:pt x="13700" y="6545"/>
                </a:lnTo>
                <a:lnTo>
                  <a:pt x="13359" y="6108"/>
                </a:lnTo>
                <a:lnTo>
                  <a:pt x="13165" y="5913"/>
                </a:lnTo>
                <a:lnTo>
                  <a:pt x="12970" y="5743"/>
                </a:lnTo>
                <a:lnTo>
                  <a:pt x="12970" y="5718"/>
                </a:lnTo>
                <a:lnTo>
                  <a:pt x="12994" y="5694"/>
                </a:lnTo>
                <a:lnTo>
                  <a:pt x="13359" y="4940"/>
                </a:lnTo>
                <a:lnTo>
                  <a:pt x="13676" y="4161"/>
                </a:lnTo>
                <a:lnTo>
                  <a:pt x="14333" y="2628"/>
                </a:lnTo>
                <a:lnTo>
                  <a:pt x="14479" y="2336"/>
                </a:lnTo>
                <a:lnTo>
                  <a:pt x="14698" y="1971"/>
                </a:lnTo>
                <a:lnTo>
                  <a:pt x="14795" y="1776"/>
                </a:lnTo>
                <a:lnTo>
                  <a:pt x="14868" y="1557"/>
                </a:lnTo>
                <a:lnTo>
                  <a:pt x="14917" y="1363"/>
                </a:lnTo>
                <a:lnTo>
                  <a:pt x="14917" y="1192"/>
                </a:lnTo>
                <a:lnTo>
                  <a:pt x="14965" y="1144"/>
                </a:lnTo>
                <a:lnTo>
                  <a:pt x="14965" y="1071"/>
                </a:lnTo>
                <a:lnTo>
                  <a:pt x="14965" y="998"/>
                </a:lnTo>
                <a:lnTo>
                  <a:pt x="14917" y="925"/>
                </a:lnTo>
                <a:lnTo>
                  <a:pt x="14868" y="876"/>
                </a:lnTo>
                <a:lnTo>
                  <a:pt x="14795" y="827"/>
                </a:lnTo>
                <a:lnTo>
                  <a:pt x="14722" y="827"/>
                </a:lnTo>
                <a:lnTo>
                  <a:pt x="14625" y="852"/>
                </a:lnTo>
                <a:lnTo>
                  <a:pt x="14284" y="1022"/>
                </a:lnTo>
                <a:lnTo>
                  <a:pt x="13943" y="1217"/>
                </a:lnTo>
                <a:lnTo>
                  <a:pt x="13578" y="1387"/>
                </a:lnTo>
                <a:lnTo>
                  <a:pt x="13408" y="1460"/>
                </a:lnTo>
                <a:lnTo>
                  <a:pt x="13213" y="1509"/>
                </a:lnTo>
                <a:lnTo>
                  <a:pt x="12751" y="1582"/>
                </a:lnTo>
                <a:lnTo>
                  <a:pt x="12289" y="1606"/>
                </a:lnTo>
                <a:lnTo>
                  <a:pt x="11826" y="1582"/>
                </a:lnTo>
                <a:lnTo>
                  <a:pt x="11364" y="1557"/>
                </a:lnTo>
                <a:lnTo>
                  <a:pt x="10926" y="1484"/>
                </a:lnTo>
                <a:lnTo>
                  <a:pt x="10512" y="1387"/>
                </a:lnTo>
                <a:lnTo>
                  <a:pt x="10123" y="1265"/>
                </a:lnTo>
                <a:lnTo>
                  <a:pt x="9710" y="1144"/>
                </a:lnTo>
                <a:lnTo>
                  <a:pt x="8907" y="876"/>
                </a:lnTo>
                <a:lnTo>
                  <a:pt x="8104" y="584"/>
                </a:lnTo>
                <a:lnTo>
                  <a:pt x="7714" y="462"/>
                </a:lnTo>
                <a:lnTo>
                  <a:pt x="7325" y="341"/>
                </a:lnTo>
                <a:lnTo>
                  <a:pt x="6936" y="268"/>
                </a:lnTo>
                <a:lnTo>
                  <a:pt x="6522" y="195"/>
                </a:lnTo>
                <a:lnTo>
                  <a:pt x="6133" y="146"/>
                </a:lnTo>
                <a:lnTo>
                  <a:pt x="5743" y="122"/>
                </a:lnTo>
                <a:close/>
                <a:moveTo>
                  <a:pt x="1388" y="438"/>
                </a:moveTo>
                <a:lnTo>
                  <a:pt x="1461" y="487"/>
                </a:lnTo>
                <a:lnTo>
                  <a:pt x="1558" y="535"/>
                </a:lnTo>
                <a:lnTo>
                  <a:pt x="1704" y="657"/>
                </a:lnTo>
                <a:lnTo>
                  <a:pt x="1510" y="803"/>
                </a:lnTo>
                <a:lnTo>
                  <a:pt x="1218" y="1022"/>
                </a:lnTo>
                <a:lnTo>
                  <a:pt x="1120" y="1095"/>
                </a:lnTo>
                <a:lnTo>
                  <a:pt x="1072" y="1119"/>
                </a:lnTo>
                <a:lnTo>
                  <a:pt x="1047" y="1144"/>
                </a:lnTo>
                <a:lnTo>
                  <a:pt x="1023" y="1168"/>
                </a:lnTo>
                <a:lnTo>
                  <a:pt x="1047" y="1217"/>
                </a:lnTo>
                <a:lnTo>
                  <a:pt x="1072" y="1290"/>
                </a:lnTo>
                <a:lnTo>
                  <a:pt x="1120" y="1338"/>
                </a:lnTo>
                <a:lnTo>
                  <a:pt x="1266" y="1338"/>
                </a:lnTo>
                <a:lnTo>
                  <a:pt x="1364" y="1314"/>
                </a:lnTo>
                <a:lnTo>
                  <a:pt x="1437" y="1265"/>
                </a:lnTo>
                <a:lnTo>
                  <a:pt x="1656" y="1144"/>
                </a:lnTo>
                <a:lnTo>
                  <a:pt x="1826" y="998"/>
                </a:lnTo>
                <a:lnTo>
                  <a:pt x="1899" y="973"/>
                </a:lnTo>
                <a:lnTo>
                  <a:pt x="1923" y="1046"/>
                </a:lnTo>
                <a:lnTo>
                  <a:pt x="1972" y="1217"/>
                </a:lnTo>
                <a:lnTo>
                  <a:pt x="1826" y="1265"/>
                </a:lnTo>
                <a:lnTo>
                  <a:pt x="1680" y="1387"/>
                </a:lnTo>
                <a:lnTo>
                  <a:pt x="1388" y="1630"/>
                </a:lnTo>
                <a:lnTo>
                  <a:pt x="1145" y="1898"/>
                </a:lnTo>
                <a:lnTo>
                  <a:pt x="1023" y="2093"/>
                </a:lnTo>
                <a:lnTo>
                  <a:pt x="1023" y="2117"/>
                </a:lnTo>
                <a:lnTo>
                  <a:pt x="1023" y="2141"/>
                </a:lnTo>
                <a:lnTo>
                  <a:pt x="1047" y="2166"/>
                </a:lnTo>
                <a:lnTo>
                  <a:pt x="1096" y="2166"/>
                </a:lnTo>
                <a:lnTo>
                  <a:pt x="1193" y="2141"/>
                </a:lnTo>
                <a:lnTo>
                  <a:pt x="1291" y="2093"/>
                </a:lnTo>
                <a:lnTo>
                  <a:pt x="1461" y="1995"/>
                </a:lnTo>
                <a:lnTo>
                  <a:pt x="1826" y="1728"/>
                </a:lnTo>
                <a:lnTo>
                  <a:pt x="1996" y="1630"/>
                </a:lnTo>
                <a:lnTo>
                  <a:pt x="1996" y="1655"/>
                </a:lnTo>
                <a:lnTo>
                  <a:pt x="1923" y="2044"/>
                </a:lnTo>
                <a:lnTo>
                  <a:pt x="1777" y="2117"/>
                </a:lnTo>
                <a:lnTo>
                  <a:pt x="1656" y="2214"/>
                </a:lnTo>
                <a:lnTo>
                  <a:pt x="1315" y="2458"/>
                </a:lnTo>
                <a:lnTo>
                  <a:pt x="1193" y="2579"/>
                </a:lnTo>
                <a:lnTo>
                  <a:pt x="1120" y="2652"/>
                </a:lnTo>
                <a:lnTo>
                  <a:pt x="1096" y="2725"/>
                </a:lnTo>
                <a:lnTo>
                  <a:pt x="1096" y="2774"/>
                </a:lnTo>
                <a:lnTo>
                  <a:pt x="1120" y="2823"/>
                </a:lnTo>
                <a:lnTo>
                  <a:pt x="1193" y="2847"/>
                </a:lnTo>
                <a:lnTo>
                  <a:pt x="1291" y="2847"/>
                </a:lnTo>
                <a:lnTo>
                  <a:pt x="1461" y="2774"/>
                </a:lnTo>
                <a:lnTo>
                  <a:pt x="1631" y="2677"/>
                </a:lnTo>
                <a:lnTo>
                  <a:pt x="1777" y="2604"/>
                </a:lnTo>
                <a:lnTo>
                  <a:pt x="1874" y="2531"/>
                </a:lnTo>
                <a:lnTo>
                  <a:pt x="1874" y="2823"/>
                </a:lnTo>
                <a:lnTo>
                  <a:pt x="1874" y="2920"/>
                </a:lnTo>
                <a:lnTo>
                  <a:pt x="1364" y="3285"/>
                </a:lnTo>
                <a:lnTo>
                  <a:pt x="1169" y="3455"/>
                </a:lnTo>
                <a:lnTo>
                  <a:pt x="1072" y="3553"/>
                </a:lnTo>
                <a:lnTo>
                  <a:pt x="1023" y="3650"/>
                </a:lnTo>
                <a:lnTo>
                  <a:pt x="999" y="3699"/>
                </a:lnTo>
                <a:lnTo>
                  <a:pt x="1023" y="3723"/>
                </a:lnTo>
                <a:lnTo>
                  <a:pt x="1072" y="3747"/>
                </a:lnTo>
                <a:lnTo>
                  <a:pt x="1193" y="3723"/>
                </a:lnTo>
                <a:lnTo>
                  <a:pt x="1339" y="3674"/>
                </a:lnTo>
                <a:lnTo>
                  <a:pt x="1583" y="3528"/>
                </a:lnTo>
                <a:lnTo>
                  <a:pt x="1874" y="3334"/>
                </a:lnTo>
                <a:lnTo>
                  <a:pt x="1874" y="3772"/>
                </a:lnTo>
                <a:lnTo>
                  <a:pt x="1704" y="3869"/>
                </a:lnTo>
                <a:lnTo>
                  <a:pt x="1534" y="3966"/>
                </a:lnTo>
                <a:lnTo>
                  <a:pt x="1266" y="4137"/>
                </a:lnTo>
                <a:lnTo>
                  <a:pt x="1145" y="4258"/>
                </a:lnTo>
                <a:lnTo>
                  <a:pt x="1096" y="4307"/>
                </a:lnTo>
                <a:lnTo>
                  <a:pt x="1047" y="4380"/>
                </a:lnTo>
                <a:lnTo>
                  <a:pt x="1047" y="4429"/>
                </a:lnTo>
                <a:lnTo>
                  <a:pt x="1096" y="4477"/>
                </a:lnTo>
                <a:lnTo>
                  <a:pt x="1242" y="4477"/>
                </a:lnTo>
                <a:lnTo>
                  <a:pt x="1388" y="4453"/>
                </a:lnTo>
                <a:lnTo>
                  <a:pt x="1680" y="4331"/>
                </a:lnTo>
                <a:lnTo>
                  <a:pt x="1874" y="4258"/>
                </a:lnTo>
                <a:lnTo>
                  <a:pt x="1874" y="4623"/>
                </a:lnTo>
                <a:lnTo>
                  <a:pt x="1680" y="4721"/>
                </a:lnTo>
                <a:lnTo>
                  <a:pt x="1485" y="4818"/>
                </a:lnTo>
                <a:lnTo>
                  <a:pt x="1218" y="4988"/>
                </a:lnTo>
                <a:lnTo>
                  <a:pt x="1096" y="5086"/>
                </a:lnTo>
                <a:lnTo>
                  <a:pt x="999" y="5183"/>
                </a:lnTo>
                <a:lnTo>
                  <a:pt x="999" y="5232"/>
                </a:lnTo>
                <a:lnTo>
                  <a:pt x="974" y="5256"/>
                </a:lnTo>
                <a:lnTo>
                  <a:pt x="1023" y="5329"/>
                </a:lnTo>
                <a:lnTo>
                  <a:pt x="1072" y="5378"/>
                </a:lnTo>
                <a:lnTo>
                  <a:pt x="1145" y="5378"/>
                </a:lnTo>
                <a:lnTo>
                  <a:pt x="1388" y="5280"/>
                </a:lnTo>
                <a:lnTo>
                  <a:pt x="1607" y="5159"/>
                </a:lnTo>
                <a:lnTo>
                  <a:pt x="1874" y="5037"/>
                </a:lnTo>
                <a:lnTo>
                  <a:pt x="1874" y="5451"/>
                </a:lnTo>
                <a:lnTo>
                  <a:pt x="1656" y="5524"/>
                </a:lnTo>
                <a:lnTo>
                  <a:pt x="1510" y="5597"/>
                </a:lnTo>
                <a:lnTo>
                  <a:pt x="1339" y="5694"/>
                </a:lnTo>
                <a:lnTo>
                  <a:pt x="1193" y="5791"/>
                </a:lnTo>
                <a:lnTo>
                  <a:pt x="1145" y="5864"/>
                </a:lnTo>
                <a:lnTo>
                  <a:pt x="1120" y="5937"/>
                </a:lnTo>
                <a:lnTo>
                  <a:pt x="1120" y="5986"/>
                </a:lnTo>
                <a:lnTo>
                  <a:pt x="1145" y="6035"/>
                </a:lnTo>
                <a:lnTo>
                  <a:pt x="1169" y="6059"/>
                </a:lnTo>
                <a:lnTo>
                  <a:pt x="1218" y="6059"/>
                </a:lnTo>
                <a:lnTo>
                  <a:pt x="1388" y="6035"/>
                </a:lnTo>
                <a:lnTo>
                  <a:pt x="1558" y="5962"/>
                </a:lnTo>
                <a:lnTo>
                  <a:pt x="1704" y="5889"/>
                </a:lnTo>
                <a:lnTo>
                  <a:pt x="1874" y="5816"/>
                </a:lnTo>
                <a:lnTo>
                  <a:pt x="1874" y="6059"/>
                </a:lnTo>
                <a:lnTo>
                  <a:pt x="1680" y="6156"/>
                </a:lnTo>
                <a:lnTo>
                  <a:pt x="1485" y="6254"/>
                </a:lnTo>
                <a:lnTo>
                  <a:pt x="1291" y="6375"/>
                </a:lnTo>
                <a:lnTo>
                  <a:pt x="1096" y="6521"/>
                </a:lnTo>
                <a:lnTo>
                  <a:pt x="1072" y="6545"/>
                </a:lnTo>
                <a:lnTo>
                  <a:pt x="1072" y="6570"/>
                </a:lnTo>
                <a:lnTo>
                  <a:pt x="1096" y="6594"/>
                </a:lnTo>
                <a:lnTo>
                  <a:pt x="1242" y="6594"/>
                </a:lnTo>
                <a:lnTo>
                  <a:pt x="1364" y="6570"/>
                </a:lnTo>
                <a:lnTo>
                  <a:pt x="1583" y="6497"/>
                </a:lnTo>
                <a:lnTo>
                  <a:pt x="1874" y="6375"/>
                </a:lnTo>
                <a:lnTo>
                  <a:pt x="1874" y="6764"/>
                </a:lnTo>
                <a:lnTo>
                  <a:pt x="1704" y="6886"/>
                </a:lnTo>
                <a:lnTo>
                  <a:pt x="1534" y="7008"/>
                </a:lnTo>
                <a:lnTo>
                  <a:pt x="1364" y="7129"/>
                </a:lnTo>
                <a:lnTo>
                  <a:pt x="1218" y="7275"/>
                </a:lnTo>
                <a:lnTo>
                  <a:pt x="1096" y="7470"/>
                </a:lnTo>
                <a:lnTo>
                  <a:pt x="1096" y="7494"/>
                </a:lnTo>
                <a:lnTo>
                  <a:pt x="1120" y="7494"/>
                </a:lnTo>
                <a:lnTo>
                  <a:pt x="1315" y="7446"/>
                </a:lnTo>
                <a:lnTo>
                  <a:pt x="1461" y="7373"/>
                </a:lnTo>
                <a:lnTo>
                  <a:pt x="1802" y="7202"/>
                </a:lnTo>
                <a:lnTo>
                  <a:pt x="1899" y="7154"/>
                </a:lnTo>
                <a:lnTo>
                  <a:pt x="1899" y="7446"/>
                </a:lnTo>
                <a:lnTo>
                  <a:pt x="1656" y="7567"/>
                </a:lnTo>
                <a:lnTo>
                  <a:pt x="1437" y="7738"/>
                </a:lnTo>
                <a:lnTo>
                  <a:pt x="1339" y="7811"/>
                </a:lnTo>
                <a:lnTo>
                  <a:pt x="1266" y="7908"/>
                </a:lnTo>
                <a:lnTo>
                  <a:pt x="1145" y="8078"/>
                </a:lnTo>
                <a:lnTo>
                  <a:pt x="1145" y="8127"/>
                </a:lnTo>
                <a:lnTo>
                  <a:pt x="1169" y="8127"/>
                </a:lnTo>
                <a:lnTo>
                  <a:pt x="1291" y="8103"/>
                </a:lnTo>
                <a:lnTo>
                  <a:pt x="1388" y="8078"/>
                </a:lnTo>
                <a:lnTo>
                  <a:pt x="1485" y="8054"/>
                </a:lnTo>
                <a:lnTo>
                  <a:pt x="1583" y="8005"/>
                </a:lnTo>
                <a:lnTo>
                  <a:pt x="1899" y="7835"/>
                </a:lnTo>
                <a:lnTo>
                  <a:pt x="1923" y="8346"/>
                </a:lnTo>
                <a:lnTo>
                  <a:pt x="1899" y="8370"/>
                </a:lnTo>
                <a:lnTo>
                  <a:pt x="1461" y="8638"/>
                </a:lnTo>
                <a:lnTo>
                  <a:pt x="1242" y="8760"/>
                </a:lnTo>
                <a:lnTo>
                  <a:pt x="1145" y="8857"/>
                </a:lnTo>
                <a:lnTo>
                  <a:pt x="1047" y="8930"/>
                </a:lnTo>
                <a:lnTo>
                  <a:pt x="1047" y="9003"/>
                </a:lnTo>
                <a:lnTo>
                  <a:pt x="1072" y="9052"/>
                </a:lnTo>
                <a:lnTo>
                  <a:pt x="1169" y="9076"/>
                </a:lnTo>
                <a:lnTo>
                  <a:pt x="1388" y="9076"/>
                </a:lnTo>
                <a:lnTo>
                  <a:pt x="1510" y="9027"/>
                </a:lnTo>
                <a:lnTo>
                  <a:pt x="1729" y="8930"/>
                </a:lnTo>
                <a:lnTo>
                  <a:pt x="1923" y="8784"/>
                </a:lnTo>
                <a:lnTo>
                  <a:pt x="1947" y="9149"/>
                </a:lnTo>
                <a:lnTo>
                  <a:pt x="1874" y="9173"/>
                </a:lnTo>
                <a:lnTo>
                  <a:pt x="1656" y="9344"/>
                </a:lnTo>
                <a:lnTo>
                  <a:pt x="1461" y="9514"/>
                </a:lnTo>
                <a:lnTo>
                  <a:pt x="1096" y="9879"/>
                </a:lnTo>
                <a:lnTo>
                  <a:pt x="1096" y="9928"/>
                </a:lnTo>
                <a:lnTo>
                  <a:pt x="1120" y="9928"/>
                </a:lnTo>
                <a:lnTo>
                  <a:pt x="1339" y="9830"/>
                </a:lnTo>
                <a:lnTo>
                  <a:pt x="1558" y="9733"/>
                </a:lnTo>
                <a:lnTo>
                  <a:pt x="1947" y="9465"/>
                </a:lnTo>
                <a:lnTo>
                  <a:pt x="1972" y="10049"/>
                </a:lnTo>
                <a:lnTo>
                  <a:pt x="1874" y="10098"/>
                </a:lnTo>
                <a:lnTo>
                  <a:pt x="1680" y="10171"/>
                </a:lnTo>
                <a:lnTo>
                  <a:pt x="1510" y="10293"/>
                </a:lnTo>
                <a:lnTo>
                  <a:pt x="1364" y="10366"/>
                </a:lnTo>
                <a:lnTo>
                  <a:pt x="1242" y="10512"/>
                </a:lnTo>
                <a:lnTo>
                  <a:pt x="1193" y="10560"/>
                </a:lnTo>
                <a:lnTo>
                  <a:pt x="1169" y="10658"/>
                </a:lnTo>
                <a:lnTo>
                  <a:pt x="1169" y="10731"/>
                </a:lnTo>
                <a:lnTo>
                  <a:pt x="1169" y="10804"/>
                </a:lnTo>
                <a:lnTo>
                  <a:pt x="1218" y="10852"/>
                </a:lnTo>
                <a:lnTo>
                  <a:pt x="1242" y="10877"/>
                </a:lnTo>
                <a:lnTo>
                  <a:pt x="1291" y="10877"/>
                </a:lnTo>
                <a:lnTo>
                  <a:pt x="1412" y="10804"/>
                </a:lnTo>
                <a:lnTo>
                  <a:pt x="1510" y="10731"/>
                </a:lnTo>
                <a:lnTo>
                  <a:pt x="1607" y="10633"/>
                </a:lnTo>
                <a:lnTo>
                  <a:pt x="1729" y="10560"/>
                </a:lnTo>
                <a:lnTo>
                  <a:pt x="1850" y="10487"/>
                </a:lnTo>
                <a:lnTo>
                  <a:pt x="1996" y="10439"/>
                </a:lnTo>
                <a:lnTo>
                  <a:pt x="1996" y="10682"/>
                </a:lnTo>
                <a:lnTo>
                  <a:pt x="1850" y="10755"/>
                </a:lnTo>
                <a:lnTo>
                  <a:pt x="1729" y="10828"/>
                </a:lnTo>
                <a:lnTo>
                  <a:pt x="1485" y="11023"/>
                </a:lnTo>
                <a:lnTo>
                  <a:pt x="1266" y="11217"/>
                </a:lnTo>
                <a:lnTo>
                  <a:pt x="1072" y="11436"/>
                </a:lnTo>
                <a:lnTo>
                  <a:pt x="1072" y="11461"/>
                </a:lnTo>
                <a:lnTo>
                  <a:pt x="1096" y="11485"/>
                </a:lnTo>
                <a:lnTo>
                  <a:pt x="1120" y="11509"/>
                </a:lnTo>
                <a:lnTo>
                  <a:pt x="1388" y="11436"/>
                </a:lnTo>
                <a:lnTo>
                  <a:pt x="1656" y="11315"/>
                </a:lnTo>
                <a:lnTo>
                  <a:pt x="2020" y="11096"/>
                </a:lnTo>
                <a:lnTo>
                  <a:pt x="2020" y="11680"/>
                </a:lnTo>
                <a:lnTo>
                  <a:pt x="1802" y="11801"/>
                </a:lnTo>
                <a:lnTo>
                  <a:pt x="1607" y="11947"/>
                </a:lnTo>
                <a:lnTo>
                  <a:pt x="1364" y="12166"/>
                </a:lnTo>
                <a:lnTo>
                  <a:pt x="1242" y="12264"/>
                </a:lnTo>
                <a:lnTo>
                  <a:pt x="1096" y="12361"/>
                </a:lnTo>
                <a:lnTo>
                  <a:pt x="1096" y="12385"/>
                </a:lnTo>
                <a:lnTo>
                  <a:pt x="1096" y="12410"/>
                </a:lnTo>
                <a:lnTo>
                  <a:pt x="1120" y="12410"/>
                </a:lnTo>
                <a:lnTo>
                  <a:pt x="1388" y="12385"/>
                </a:lnTo>
                <a:lnTo>
                  <a:pt x="1534" y="12337"/>
                </a:lnTo>
                <a:lnTo>
                  <a:pt x="1656" y="12288"/>
                </a:lnTo>
                <a:lnTo>
                  <a:pt x="2045" y="12069"/>
                </a:lnTo>
                <a:lnTo>
                  <a:pt x="2045" y="12483"/>
                </a:lnTo>
                <a:lnTo>
                  <a:pt x="1874" y="12556"/>
                </a:lnTo>
                <a:lnTo>
                  <a:pt x="1729" y="12629"/>
                </a:lnTo>
                <a:lnTo>
                  <a:pt x="1558" y="12702"/>
                </a:lnTo>
                <a:lnTo>
                  <a:pt x="1388" y="12799"/>
                </a:lnTo>
                <a:lnTo>
                  <a:pt x="1242" y="12921"/>
                </a:lnTo>
                <a:lnTo>
                  <a:pt x="1169" y="12994"/>
                </a:lnTo>
                <a:lnTo>
                  <a:pt x="1120" y="13067"/>
                </a:lnTo>
                <a:lnTo>
                  <a:pt x="1120" y="13115"/>
                </a:lnTo>
                <a:lnTo>
                  <a:pt x="1120" y="13164"/>
                </a:lnTo>
                <a:lnTo>
                  <a:pt x="1169" y="13213"/>
                </a:lnTo>
                <a:lnTo>
                  <a:pt x="1218" y="13213"/>
                </a:lnTo>
                <a:lnTo>
                  <a:pt x="1388" y="13188"/>
                </a:lnTo>
                <a:lnTo>
                  <a:pt x="1558" y="13140"/>
                </a:lnTo>
                <a:lnTo>
                  <a:pt x="1874" y="12994"/>
                </a:lnTo>
                <a:lnTo>
                  <a:pt x="2069" y="12921"/>
                </a:lnTo>
                <a:lnTo>
                  <a:pt x="2069" y="13067"/>
                </a:lnTo>
                <a:lnTo>
                  <a:pt x="1923" y="13091"/>
                </a:lnTo>
                <a:lnTo>
                  <a:pt x="1777" y="13140"/>
                </a:lnTo>
                <a:lnTo>
                  <a:pt x="1631" y="13213"/>
                </a:lnTo>
                <a:lnTo>
                  <a:pt x="1485" y="13286"/>
                </a:lnTo>
                <a:lnTo>
                  <a:pt x="1339" y="13407"/>
                </a:lnTo>
                <a:lnTo>
                  <a:pt x="1242" y="13505"/>
                </a:lnTo>
                <a:lnTo>
                  <a:pt x="1145" y="13626"/>
                </a:lnTo>
                <a:lnTo>
                  <a:pt x="1072" y="13772"/>
                </a:lnTo>
                <a:lnTo>
                  <a:pt x="1047" y="13797"/>
                </a:lnTo>
                <a:lnTo>
                  <a:pt x="1072" y="13821"/>
                </a:lnTo>
                <a:lnTo>
                  <a:pt x="1096" y="13845"/>
                </a:lnTo>
                <a:lnTo>
                  <a:pt x="1120" y="13870"/>
                </a:lnTo>
                <a:lnTo>
                  <a:pt x="1242" y="13845"/>
                </a:lnTo>
                <a:lnTo>
                  <a:pt x="1364" y="13821"/>
                </a:lnTo>
                <a:lnTo>
                  <a:pt x="1583" y="13699"/>
                </a:lnTo>
                <a:lnTo>
                  <a:pt x="1826" y="13578"/>
                </a:lnTo>
                <a:lnTo>
                  <a:pt x="2069" y="13432"/>
                </a:lnTo>
                <a:lnTo>
                  <a:pt x="2069" y="13772"/>
                </a:lnTo>
                <a:lnTo>
                  <a:pt x="1972" y="13797"/>
                </a:lnTo>
                <a:lnTo>
                  <a:pt x="1850" y="13870"/>
                </a:lnTo>
                <a:lnTo>
                  <a:pt x="1680" y="13967"/>
                </a:lnTo>
                <a:lnTo>
                  <a:pt x="1461" y="14113"/>
                </a:lnTo>
                <a:lnTo>
                  <a:pt x="1242" y="14283"/>
                </a:lnTo>
                <a:lnTo>
                  <a:pt x="1145" y="14380"/>
                </a:lnTo>
                <a:lnTo>
                  <a:pt x="1072" y="14478"/>
                </a:lnTo>
                <a:lnTo>
                  <a:pt x="1047" y="14551"/>
                </a:lnTo>
                <a:lnTo>
                  <a:pt x="1023" y="14648"/>
                </a:lnTo>
                <a:lnTo>
                  <a:pt x="999" y="14672"/>
                </a:lnTo>
                <a:lnTo>
                  <a:pt x="1023" y="14721"/>
                </a:lnTo>
                <a:lnTo>
                  <a:pt x="1047" y="14745"/>
                </a:lnTo>
                <a:lnTo>
                  <a:pt x="1096" y="14745"/>
                </a:lnTo>
                <a:lnTo>
                  <a:pt x="1218" y="14721"/>
                </a:lnTo>
                <a:lnTo>
                  <a:pt x="1266" y="14697"/>
                </a:lnTo>
                <a:lnTo>
                  <a:pt x="1339" y="14672"/>
                </a:lnTo>
                <a:lnTo>
                  <a:pt x="1753" y="14429"/>
                </a:lnTo>
                <a:lnTo>
                  <a:pt x="2069" y="14259"/>
                </a:lnTo>
                <a:lnTo>
                  <a:pt x="2069" y="14770"/>
                </a:lnTo>
                <a:lnTo>
                  <a:pt x="1947" y="14794"/>
                </a:lnTo>
                <a:lnTo>
                  <a:pt x="1826" y="14867"/>
                </a:lnTo>
                <a:lnTo>
                  <a:pt x="1607" y="14989"/>
                </a:lnTo>
                <a:lnTo>
                  <a:pt x="1461" y="15110"/>
                </a:lnTo>
                <a:lnTo>
                  <a:pt x="1315" y="15232"/>
                </a:lnTo>
                <a:lnTo>
                  <a:pt x="1193" y="15378"/>
                </a:lnTo>
                <a:lnTo>
                  <a:pt x="1145" y="15475"/>
                </a:lnTo>
                <a:lnTo>
                  <a:pt x="1145" y="15548"/>
                </a:lnTo>
                <a:lnTo>
                  <a:pt x="1169" y="15597"/>
                </a:lnTo>
                <a:lnTo>
                  <a:pt x="1218" y="15621"/>
                </a:lnTo>
                <a:lnTo>
                  <a:pt x="1291" y="15621"/>
                </a:lnTo>
                <a:lnTo>
                  <a:pt x="1388" y="15597"/>
                </a:lnTo>
                <a:lnTo>
                  <a:pt x="1510" y="15500"/>
                </a:lnTo>
                <a:lnTo>
                  <a:pt x="1899" y="15256"/>
                </a:lnTo>
                <a:lnTo>
                  <a:pt x="2069" y="15159"/>
                </a:lnTo>
                <a:lnTo>
                  <a:pt x="2069" y="15402"/>
                </a:lnTo>
                <a:lnTo>
                  <a:pt x="1947" y="15451"/>
                </a:lnTo>
                <a:lnTo>
                  <a:pt x="1802" y="15524"/>
                </a:lnTo>
                <a:lnTo>
                  <a:pt x="1583" y="15743"/>
                </a:lnTo>
                <a:lnTo>
                  <a:pt x="1339" y="15913"/>
                </a:lnTo>
                <a:lnTo>
                  <a:pt x="1218" y="16035"/>
                </a:lnTo>
                <a:lnTo>
                  <a:pt x="1145" y="16157"/>
                </a:lnTo>
                <a:lnTo>
                  <a:pt x="1145" y="16230"/>
                </a:lnTo>
                <a:lnTo>
                  <a:pt x="1193" y="16254"/>
                </a:lnTo>
                <a:lnTo>
                  <a:pt x="1339" y="16254"/>
                </a:lnTo>
                <a:lnTo>
                  <a:pt x="1485" y="16205"/>
                </a:lnTo>
                <a:lnTo>
                  <a:pt x="1631" y="16132"/>
                </a:lnTo>
                <a:lnTo>
                  <a:pt x="1753" y="16035"/>
                </a:lnTo>
                <a:lnTo>
                  <a:pt x="2069" y="15840"/>
                </a:lnTo>
                <a:lnTo>
                  <a:pt x="2069" y="16205"/>
                </a:lnTo>
                <a:lnTo>
                  <a:pt x="1826" y="16278"/>
                </a:lnTo>
                <a:lnTo>
                  <a:pt x="1534" y="16400"/>
                </a:lnTo>
                <a:lnTo>
                  <a:pt x="1412" y="16473"/>
                </a:lnTo>
                <a:lnTo>
                  <a:pt x="1315" y="16570"/>
                </a:lnTo>
                <a:lnTo>
                  <a:pt x="1242" y="16668"/>
                </a:lnTo>
                <a:lnTo>
                  <a:pt x="1193" y="16789"/>
                </a:lnTo>
                <a:lnTo>
                  <a:pt x="1193" y="16838"/>
                </a:lnTo>
                <a:lnTo>
                  <a:pt x="1193" y="16862"/>
                </a:lnTo>
                <a:lnTo>
                  <a:pt x="1218" y="16887"/>
                </a:lnTo>
                <a:lnTo>
                  <a:pt x="1412" y="16887"/>
                </a:lnTo>
                <a:lnTo>
                  <a:pt x="1558" y="16814"/>
                </a:lnTo>
                <a:lnTo>
                  <a:pt x="1996" y="16643"/>
                </a:lnTo>
                <a:lnTo>
                  <a:pt x="2045" y="16643"/>
                </a:lnTo>
                <a:lnTo>
                  <a:pt x="2020" y="17154"/>
                </a:lnTo>
                <a:lnTo>
                  <a:pt x="1826" y="17276"/>
                </a:lnTo>
                <a:lnTo>
                  <a:pt x="1631" y="17398"/>
                </a:lnTo>
                <a:lnTo>
                  <a:pt x="1534" y="17471"/>
                </a:lnTo>
                <a:lnTo>
                  <a:pt x="1437" y="17544"/>
                </a:lnTo>
                <a:lnTo>
                  <a:pt x="1364" y="17665"/>
                </a:lnTo>
                <a:lnTo>
                  <a:pt x="1339" y="17787"/>
                </a:lnTo>
                <a:lnTo>
                  <a:pt x="1339" y="17811"/>
                </a:lnTo>
                <a:lnTo>
                  <a:pt x="1485" y="17811"/>
                </a:lnTo>
                <a:lnTo>
                  <a:pt x="1607" y="17787"/>
                </a:lnTo>
                <a:lnTo>
                  <a:pt x="1826" y="17714"/>
                </a:lnTo>
                <a:lnTo>
                  <a:pt x="1996" y="17617"/>
                </a:lnTo>
                <a:lnTo>
                  <a:pt x="1996" y="17811"/>
                </a:lnTo>
                <a:lnTo>
                  <a:pt x="1947" y="17811"/>
                </a:lnTo>
                <a:lnTo>
                  <a:pt x="1729" y="17909"/>
                </a:lnTo>
                <a:lnTo>
                  <a:pt x="1485" y="18030"/>
                </a:lnTo>
                <a:lnTo>
                  <a:pt x="1388" y="18103"/>
                </a:lnTo>
                <a:lnTo>
                  <a:pt x="1291" y="18176"/>
                </a:lnTo>
                <a:lnTo>
                  <a:pt x="1193" y="18274"/>
                </a:lnTo>
                <a:lnTo>
                  <a:pt x="1145" y="18371"/>
                </a:lnTo>
                <a:lnTo>
                  <a:pt x="1120" y="18420"/>
                </a:lnTo>
                <a:lnTo>
                  <a:pt x="1145" y="18468"/>
                </a:lnTo>
                <a:lnTo>
                  <a:pt x="1193" y="18493"/>
                </a:lnTo>
                <a:lnTo>
                  <a:pt x="1242" y="18517"/>
                </a:lnTo>
                <a:lnTo>
                  <a:pt x="1437" y="18468"/>
                </a:lnTo>
                <a:lnTo>
                  <a:pt x="1631" y="18395"/>
                </a:lnTo>
                <a:lnTo>
                  <a:pt x="1996" y="18225"/>
                </a:lnTo>
                <a:lnTo>
                  <a:pt x="1972" y="18687"/>
                </a:lnTo>
                <a:lnTo>
                  <a:pt x="1753" y="18809"/>
                </a:lnTo>
                <a:lnTo>
                  <a:pt x="1558" y="18931"/>
                </a:lnTo>
                <a:lnTo>
                  <a:pt x="1315" y="19101"/>
                </a:lnTo>
                <a:lnTo>
                  <a:pt x="1242" y="19198"/>
                </a:lnTo>
                <a:lnTo>
                  <a:pt x="1169" y="19296"/>
                </a:lnTo>
                <a:lnTo>
                  <a:pt x="1169" y="19344"/>
                </a:lnTo>
                <a:lnTo>
                  <a:pt x="1169" y="19369"/>
                </a:lnTo>
                <a:lnTo>
                  <a:pt x="1193" y="19393"/>
                </a:lnTo>
                <a:lnTo>
                  <a:pt x="1242" y="19393"/>
                </a:lnTo>
                <a:lnTo>
                  <a:pt x="1339" y="19369"/>
                </a:lnTo>
                <a:lnTo>
                  <a:pt x="1437" y="19344"/>
                </a:lnTo>
                <a:lnTo>
                  <a:pt x="1729" y="19223"/>
                </a:lnTo>
                <a:lnTo>
                  <a:pt x="1996" y="19101"/>
                </a:lnTo>
                <a:lnTo>
                  <a:pt x="1996" y="19393"/>
                </a:lnTo>
                <a:lnTo>
                  <a:pt x="1899" y="19417"/>
                </a:lnTo>
                <a:lnTo>
                  <a:pt x="1802" y="19466"/>
                </a:lnTo>
                <a:lnTo>
                  <a:pt x="1631" y="19588"/>
                </a:lnTo>
                <a:lnTo>
                  <a:pt x="1412" y="19758"/>
                </a:lnTo>
                <a:lnTo>
                  <a:pt x="1193" y="19928"/>
                </a:lnTo>
                <a:lnTo>
                  <a:pt x="1169" y="20001"/>
                </a:lnTo>
                <a:lnTo>
                  <a:pt x="1169" y="20050"/>
                </a:lnTo>
                <a:lnTo>
                  <a:pt x="1169" y="20123"/>
                </a:lnTo>
                <a:lnTo>
                  <a:pt x="1218" y="20172"/>
                </a:lnTo>
                <a:lnTo>
                  <a:pt x="901" y="20172"/>
                </a:lnTo>
                <a:lnTo>
                  <a:pt x="561" y="20196"/>
                </a:lnTo>
                <a:lnTo>
                  <a:pt x="512" y="19052"/>
                </a:lnTo>
                <a:lnTo>
                  <a:pt x="488" y="17909"/>
                </a:lnTo>
                <a:lnTo>
                  <a:pt x="488" y="16765"/>
                </a:lnTo>
                <a:lnTo>
                  <a:pt x="488" y="15646"/>
                </a:lnTo>
                <a:lnTo>
                  <a:pt x="536" y="13359"/>
                </a:lnTo>
                <a:lnTo>
                  <a:pt x="561" y="11096"/>
                </a:lnTo>
                <a:lnTo>
                  <a:pt x="585" y="8735"/>
                </a:lnTo>
                <a:lnTo>
                  <a:pt x="609" y="6375"/>
                </a:lnTo>
                <a:lnTo>
                  <a:pt x="634" y="4039"/>
                </a:lnTo>
                <a:lnTo>
                  <a:pt x="609" y="1679"/>
                </a:lnTo>
                <a:lnTo>
                  <a:pt x="658" y="1606"/>
                </a:lnTo>
                <a:lnTo>
                  <a:pt x="682" y="1533"/>
                </a:lnTo>
                <a:lnTo>
                  <a:pt x="707" y="1265"/>
                </a:lnTo>
                <a:lnTo>
                  <a:pt x="780" y="1022"/>
                </a:lnTo>
                <a:lnTo>
                  <a:pt x="877" y="803"/>
                </a:lnTo>
                <a:lnTo>
                  <a:pt x="1023" y="584"/>
                </a:lnTo>
                <a:lnTo>
                  <a:pt x="1120" y="511"/>
                </a:lnTo>
                <a:lnTo>
                  <a:pt x="1193" y="462"/>
                </a:lnTo>
                <a:lnTo>
                  <a:pt x="1291" y="438"/>
                </a:lnTo>
                <a:close/>
                <a:moveTo>
                  <a:pt x="2045" y="19855"/>
                </a:moveTo>
                <a:lnTo>
                  <a:pt x="2069" y="20196"/>
                </a:lnTo>
                <a:lnTo>
                  <a:pt x="1461" y="20172"/>
                </a:lnTo>
                <a:lnTo>
                  <a:pt x="1631" y="20099"/>
                </a:lnTo>
                <a:lnTo>
                  <a:pt x="1802" y="20001"/>
                </a:lnTo>
                <a:lnTo>
                  <a:pt x="2045" y="19855"/>
                </a:lnTo>
                <a:close/>
                <a:moveTo>
                  <a:pt x="1291" y="0"/>
                </a:moveTo>
                <a:lnTo>
                  <a:pt x="1145" y="24"/>
                </a:lnTo>
                <a:lnTo>
                  <a:pt x="1023" y="73"/>
                </a:lnTo>
                <a:lnTo>
                  <a:pt x="901" y="122"/>
                </a:lnTo>
                <a:lnTo>
                  <a:pt x="780" y="219"/>
                </a:lnTo>
                <a:lnTo>
                  <a:pt x="682" y="316"/>
                </a:lnTo>
                <a:lnTo>
                  <a:pt x="585" y="438"/>
                </a:lnTo>
                <a:lnTo>
                  <a:pt x="488" y="560"/>
                </a:lnTo>
                <a:lnTo>
                  <a:pt x="415" y="706"/>
                </a:lnTo>
                <a:lnTo>
                  <a:pt x="366" y="852"/>
                </a:lnTo>
                <a:lnTo>
                  <a:pt x="317" y="1022"/>
                </a:lnTo>
                <a:lnTo>
                  <a:pt x="293" y="1168"/>
                </a:lnTo>
                <a:lnTo>
                  <a:pt x="293" y="1338"/>
                </a:lnTo>
                <a:lnTo>
                  <a:pt x="269" y="1387"/>
                </a:lnTo>
                <a:lnTo>
                  <a:pt x="171" y="6156"/>
                </a:lnTo>
                <a:lnTo>
                  <a:pt x="123" y="10901"/>
                </a:lnTo>
                <a:lnTo>
                  <a:pt x="74" y="13286"/>
                </a:lnTo>
                <a:lnTo>
                  <a:pt x="1" y="15694"/>
                </a:lnTo>
                <a:lnTo>
                  <a:pt x="1" y="16887"/>
                </a:lnTo>
                <a:lnTo>
                  <a:pt x="1" y="18079"/>
                </a:lnTo>
                <a:lnTo>
                  <a:pt x="25" y="19271"/>
                </a:lnTo>
                <a:lnTo>
                  <a:pt x="98" y="20464"/>
                </a:lnTo>
                <a:lnTo>
                  <a:pt x="123" y="20561"/>
                </a:lnTo>
                <a:lnTo>
                  <a:pt x="171" y="20634"/>
                </a:lnTo>
                <a:lnTo>
                  <a:pt x="244" y="20658"/>
                </a:lnTo>
                <a:lnTo>
                  <a:pt x="317" y="20683"/>
                </a:lnTo>
                <a:lnTo>
                  <a:pt x="390" y="20707"/>
                </a:lnTo>
                <a:lnTo>
                  <a:pt x="463" y="20683"/>
                </a:lnTo>
                <a:lnTo>
                  <a:pt x="536" y="20634"/>
                </a:lnTo>
                <a:lnTo>
                  <a:pt x="561" y="20585"/>
                </a:lnTo>
                <a:lnTo>
                  <a:pt x="926" y="20634"/>
                </a:lnTo>
                <a:lnTo>
                  <a:pt x="1315" y="20658"/>
                </a:lnTo>
                <a:lnTo>
                  <a:pt x="2069" y="20634"/>
                </a:lnTo>
                <a:lnTo>
                  <a:pt x="2118" y="20634"/>
                </a:lnTo>
                <a:lnTo>
                  <a:pt x="2166" y="20610"/>
                </a:lnTo>
                <a:lnTo>
                  <a:pt x="2215" y="20658"/>
                </a:lnTo>
                <a:lnTo>
                  <a:pt x="2288" y="20683"/>
                </a:lnTo>
                <a:lnTo>
                  <a:pt x="2361" y="20683"/>
                </a:lnTo>
                <a:lnTo>
                  <a:pt x="2410" y="20658"/>
                </a:lnTo>
                <a:lnTo>
                  <a:pt x="2483" y="20610"/>
                </a:lnTo>
                <a:lnTo>
                  <a:pt x="2507" y="20561"/>
                </a:lnTo>
                <a:lnTo>
                  <a:pt x="2556" y="20488"/>
                </a:lnTo>
                <a:lnTo>
                  <a:pt x="2556" y="20415"/>
                </a:lnTo>
                <a:lnTo>
                  <a:pt x="2458" y="19807"/>
                </a:lnTo>
                <a:lnTo>
                  <a:pt x="2434" y="19223"/>
                </a:lnTo>
                <a:lnTo>
                  <a:pt x="2410" y="18614"/>
                </a:lnTo>
                <a:lnTo>
                  <a:pt x="2410" y="18006"/>
                </a:lnTo>
                <a:lnTo>
                  <a:pt x="2483" y="16814"/>
                </a:lnTo>
                <a:lnTo>
                  <a:pt x="2531" y="15621"/>
                </a:lnTo>
                <a:lnTo>
                  <a:pt x="2531" y="14308"/>
                </a:lnTo>
                <a:lnTo>
                  <a:pt x="2507" y="13018"/>
                </a:lnTo>
                <a:lnTo>
                  <a:pt x="2434" y="10390"/>
                </a:lnTo>
                <a:lnTo>
                  <a:pt x="2361" y="8638"/>
                </a:lnTo>
                <a:lnTo>
                  <a:pt x="2312" y="6886"/>
                </a:lnTo>
                <a:lnTo>
                  <a:pt x="2361" y="6837"/>
                </a:lnTo>
                <a:lnTo>
                  <a:pt x="2385" y="6764"/>
                </a:lnTo>
                <a:lnTo>
                  <a:pt x="2385" y="6691"/>
                </a:lnTo>
                <a:lnTo>
                  <a:pt x="2361" y="6667"/>
                </a:lnTo>
                <a:lnTo>
                  <a:pt x="2337" y="6643"/>
                </a:lnTo>
                <a:lnTo>
                  <a:pt x="2312" y="6643"/>
                </a:lnTo>
                <a:lnTo>
                  <a:pt x="2312" y="5280"/>
                </a:lnTo>
                <a:lnTo>
                  <a:pt x="2312" y="4283"/>
                </a:lnTo>
                <a:lnTo>
                  <a:pt x="2288" y="3285"/>
                </a:lnTo>
                <a:lnTo>
                  <a:pt x="2312" y="2823"/>
                </a:lnTo>
                <a:lnTo>
                  <a:pt x="2361" y="2701"/>
                </a:lnTo>
                <a:lnTo>
                  <a:pt x="2385" y="2531"/>
                </a:lnTo>
                <a:lnTo>
                  <a:pt x="2434" y="2214"/>
                </a:lnTo>
                <a:lnTo>
                  <a:pt x="2458" y="1582"/>
                </a:lnTo>
                <a:lnTo>
                  <a:pt x="2458" y="1387"/>
                </a:lnTo>
                <a:lnTo>
                  <a:pt x="2434" y="1192"/>
                </a:lnTo>
                <a:lnTo>
                  <a:pt x="2410" y="998"/>
                </a:lnTo>
                <a:lnTo>
                  <a:pt x="2337" y="827"/>
                </a:lnTo>
                <a:lnTo>
                  <a:pt x="2264" y="657"/>
                </a:lnTo>
                <a:lnTo>
                  <a:pt x="2166" y="487"/>
                </a:lnTo>
                <a:lnTo>
                  <a:pt x="2045" y="341"/>
                </a:lnTo>
                <a:lnTo>
                  <a:pt x="1899" y="219"/>
                </a:lnTo>
                <a:lnTo>
                  <a:pt x="1753" y="122"/>
                </a:lnTo>
                <a:lnTo>
                  <a:pt x="1583" y="49"/>
                </a:lnTo>
                <a:lnTo>
                  <a:pt x="1437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46"/>
          <p:cNvSpPr/>
          <p:nvPr/>
        </p:nvSpPr>
        <p:spPr>
          <a:xfrm>
            <a:off x="3777530" y="1547144"/>
            <a:ext cx="417999" cy="269625"/>
          </a:xfrm>
          <a:custGeom>
            <a:avLst/>
            <a:gdLst/>
            <a:ahLst/>
            <a:cxnLst/>
            <a:rect l="l" t="t" r="r" b="b"/>
            <a:pathLst>
              <a:path w="19126" h="12337" extrusionOk="0">
                <a:moveTo>
                  <a:pt x="9733" y="463"/>
                </a:moveTo>
                <a:lnTo>
                  <a:pt x="9831" y="511"/>
                </a:lnTo>
                <a:lnTo>
                  <a:pt x="9904" y="560"/>
                </a:lnTo>
                <a:lnTo>
                  <a:pt x="9758" y="584"/>
                </a:lnTo>
                <a:lnTo>
                  <a:pt x="9709" y="633"/>
                </a:lnTo>
                <a:lnTo>
                  <a:pt x="9660" y="682"/>
                </a:lnTo>
                <a:lnTo>
                  <a:pt x="9612" y="755"/>
                </a:lnTo>
                <a:lnTo>
                  <a:pt x="9612" y="828"/>
                </a:lnTo>
                <a:lnTo>
                  <a:pt x="9636" y="852"/>
                </a:lnTo>
                <a:lnTo>
                  <a:pt x="9685" y="925"/>
                </a:lnTo>
                <a:lnTo>
                  <a:pt x="9782" y="974"/>
                </a:lnTo>
                <a:lnTo>
                  <a:pt x="9977" y="1022"/>
                </a:lnTo>
                <a:lnTo>
                  <a:pt x="10147" y="1071"/>
                </a:lnTo>
                <a:lnTo>
                  <a:pt x="10147" y="1193"/>
                </a:lnTo>
                <a:lnTo>
                  <a:pt x="9879" y="1120"/>
                </a:lnTo>
                <a:lnTo>
                  <a:pt x="9612" y="1095"/>
                </a:lnTo>
                <a:lnTo>
                  <a:pt x="9563" y="1095"/>
                </a:lnTo>
                <a:lnTo>
                  <a:pt x="9563" y="1144"/>
                </a:lnTo>
                <a:lnTo>
                  <a:pt x="9587" y="1266"/>
                </a:lnTo>
                <a:lnTo>
                  <a:pt x="9660" y="1363"/>
                </a:lnTo>
                <a:lnTo>
                  <a:pt x="9758" y="1436"/>
                </a:lnTo>
                <a:lnTo>
                  <a:pt x="9879" y="1485"/>
                </a:lnTo>
                <a:lnTo>
                  <a:pt x="10001" y="1509"/>
                </a:lnTo>
                <a:lnTo>
                  <a:pt x="10098" y="1558"/>
                </a:lnTo>
                <a:lnTo>
                  <a:pt x="10123" y="1558"/>
                </a:lnTo>
                <a:lnTo>
                  <a:pt x="10098" y="1655"/>
                </a:lnTo>
                <a:lnTo>
                  <a:pt x="10074" y="1704"/>
                </a:lnTo>
                <a:lnTo>
                  <a:pt x="9952" y="1631"/>
                </a:lnTo>
                <a:lnTo>
                  <a:pt x="9831" y="1606"/>
                </a:lnTo>
                <a:lnTo>
                  <a:pt x="9636" y="1533"/>
                </a:lnTo>
                <a:lnTo>
                  <a:pt x="9563" y="1460"/>
                </a:lnTo>
                <a:lnTo>
                  <a:pt x="9539" y="1436"/>
                </a:lnTo>
                <a:lnTo>
                  <a:pt x="9490" y="1412"/>
                </a:lnTo>
                <a:lnTo>
                  <a:pt x="9417" y="1412"/>
                </a:lnTo>
                <a:lnTo>
                  <a:pt x="9368" y="1460"/>
                </a:lnTo>
                <a:lnTo>
                  <a:pt x="9368" y="1509"/>
                </a:lnTo>
                <a:lnTo>
                  <a:pt x="9368" y="1582"/>
                </a:lnTo>
                <a:lnTo>
                  <a:pt x="9368" y="1631"/>
                </a:lnTo>
                <a:lnTo>
                  <a:pt x="9441" y="1728"/>
                </a:lnTo>
                <a:lnTo>
                  <a:pt x="9514" y="1801"/>
                </a:lnTo>
                <a:lnTo>
                  <a:pt x="9320" y="1704"/>
                </a:lnTo>
                <a:lnTo>
                  <a:pt x="9222" y="1631"/>
                </a:lnTo>
                <a:lnTo>
                  <a:pt x="9174" y="1558"/>
                </a:lnTo>
                <a:lnTo>
                  <a:pt x="9125" y="1460"/>
                </a:lnTo>
                <a:lnTo>
                  <a:pt x="9101" y="1363"/>
                </a:lnTo>
                <a:lnTo>
                  <a:pt x="9101" y="1120"/>
                </a:lnTo>
                <a:lnTo>
                  <a:pt x="9125" y="925"/>
                </a:lnTo>
                <a:lnTo>
                  <a:pt x="9174" y="755"/>
                </a:lnTo>
                <a:lnTo>
                  <a:pt x="9222" y="682"/>
                </a:lnTo>
                <a:lnTo>
                  <a:pt x="9295" y="609"/>
                </a:lnTo>
                <a:lnTo>
                  <a:pt x="9368" y="584"/>
                </a:lnTo>
                <a:lnTo>
                  <a:pt x="9393" y="560"/>
                </a:lnTo>
                <a:lnTo>
                  <a:pt x="9490" y="560"/>
                </a:lnTo>
                <a:lnTo>
                  <a:pt x="9587" y="511"/>
                </a:lnTo>
                <a:lnTo>
                  <a:pt x="9636" y="487"/>
                </a:lnTo>
                <a:lnTo>
                  <a:pt x="9733" y="463"/>
                </a:lnTo>
                <a:close/>
                <a:moveTo>
                  <a:pt x="1022" y="2823"/>
                </a:moveTo>
                <a:lnTo>
                  <a:pt x="1168" y="2871"/>
                </a:lnTo>
                <a:lnTo>
                  <a:pt x="1314" y="2944"/>
                </a:lnTo>
                <a:lnTo>
                  <a:pt x="1071" y="2969"/>
                </a:lnTo>
                <a:lnTo>
                  <a:pt x="998" y="3017"/>
                </a:lnTo>
                <a:lnTo>
                  <a:pt x="974" y="3066"/>
                </a:lnTo>
                <a:lnTo>
                  <a:pt x="998" y="3139"/>
                </a:lnTo>
                <a:lnTo>
                  <a:pt x="1022" y="3188"/>
                </a:lnTo>
                <a:lnTo>
                  <a:pt x="1193" y="3236"/>
                </a:lnTo>
                <a:lnTo>
                  <a:pt x="1363" y="3285"/>
                </a:lnTo>
                <a:lnTo>
                  <a:pt x="1631" y="3334"/>
                </a:lnTo>
                <a:lnTo>
                  <a:pt x="1655" y="3455"/>
                </a:lnTo>
                <a:lnTo>
                  <a:pt x="1655" y="3577"/>
                </a:lnTo>
                <a:lnTo>
                  <a:pt x="1339" y="3504"/>
                </a:lnTo>
                <a:lnTo>
                  <a:pt x="1120" y="3455"/>
                </a:lnTo>
                <a:lnTo>
                  <a:pt x="998" y="3431"/>
                </a:lnTo>
                <a:lnTo>
                  <a:pt x="876" y="3455"/>
                </a:lnTo>
                <a:lnTo>
                  <a:pt x="828" y="3480"/>
                </a:lnTo>
                <a:lnTo>
                  <a:pt x="828" y="3528"/>
                </a:lnTo>
                <a:lnTo>
                  <a:pt x="852" y="3601"/>
                </a:lnTo>
                <a:lnTo>
                  <a:pt x="876" y="3650"/>
                </a:lnTo>
                <a:lnTo>
                  <a:pt x="998" y="3747"/>
                </a:lnTo>
                <a:lnTo>
                  <a:pt x="1144" y="3820"/>
                </a:lnTo>
                <a:lnTo>
                  <a:pt x="1290" y="3869"/>
                </a:lnTo>
                <a:lnTo>
                  <a:pt x="1071" y="3869"/>
                </a:lnTo>
                <a:lnTo>
                  <a:pt x="974" y="3845"/>
                </a:lnTo>
                <a:lnTo>
                  <a:pt x="876" y="3820"/>
                </a:lnTo>
                <a:lnTo>
                  <a:pt x="779" y="3772"/>
                </a:lnTo>
                <a:lnTo>
                  <a:pt x="682" y="3699"/>
                </a:lnTo>
                <a:lnTo>
                  <a:pt x="609" y="3626"/>
                </a:lnTo>
                <a:lnTo>
                  <a:pt x="536" y="3553"/>
                </a:lnTo>
                <a:lnTo>
                  <a:pt x="487" y="3455"/>
                </a:lnTo>
                <a:lnTo>
                  <a:pt x="439" y="3334"/>
                </a:lnTo>
                <a:lnTo>
                  <a:pt x="414" y="3212"/>
                </a:lnTo>
                <a:lnTo>
                  <a:pt x="414" y="3090"/>
                </a:lnTo>
                <a:lnTo>
                  <a:pt x="414" y="3017"/>
                </a:lnTo>
                <a:lnTo>
                  <a:pt x="463" y="2969"/>
                </a:lnTo>
                <a:lnTo>
                  <a:pt x="560" y="2871"/>
                </a:lnTo>
                <a:lnTo>
                  <a:pt x="779" y="2871"/>
                </a:lnTo>
                <a:lnTo>
                  <a:pt x="901" y="2847"/>
                </a:lnTo>
                <a:lnTo>
                  <a:pt x="1022" y="2823"/>
                </a:lnTo>
                <a:close/>
                <a:moveTo>
                  <a:pt x="18250" y="2677"/>
                </a:moveTo>
                <a:lnTo>
                  <a:pt x="18323" y="2701"/>
                </a:lnTo>
                <a:lnTo>
                  <a:pt x="18371" y="2725"/>
                </a:lnTo>
                <a:lnTo>
                  <a:pt x="18225" y="2774"/>
                </a:lnTo>
                <a:lnTo>
                  <a:pt x="18201" y="2798"/>
                </a:lnTo>
                <a:lnTo>
                  <a:pt x="18201" y="2823"/>
                </a:lnTo>
                <a:lnTo>
                  <a:pt x="18201" y="2847"/>
                </a:lnTo>
                <a:lnTo>
                  <a:pt x="18225" y="2871"/>
                </a:lnTo>
                <a:lnTo>
                  <a:pt x="18323" y="2944"/>
                </a:lnTo>
                <a:lnTo>
                  <a:pt x="18396" y="2969"/>
                </a:lnTo>
                <a:lnTo>
                  <a:pt x="18493" y="2993"/>
                </a:lnTo>
                <a:lnTo>
                  <a:pt x="18590" y="3017"/>
                </a:lnTo>
                <a:lnTo>
                  <a:pt x="18639" y="3139"/>
                </a:lnTo>
                <a:lnTo>
                  <a:pt x="18663" y="3261"/>
                </a:lnTo>
                <a:lnTo>
                  <a:pt x="18444" y="3236"/>
                </a:lnTo>
                <a:lnTo>
                  <a:pt x="18250" y="3139"/>
                </a:lnTo>
                <a:lnTo>
                  <a:pt x="18152" y="3115"/>
                </a:lnTo>
                <a:lnTo>
                  <a:pt x="18031" y="3115"/>
                </a:lnTo>
                <a:lnTo>
                  <a:pt x="18006" y="3139"/>
                </a:lnTo>
                <a:lnTo>
                  <a:pt x="17982" y="3188"/>
                </a:lnTo>
                <a:lnTo>
                  <a:pt x="17982" y="3261"/>
                </a:lnTo>
                <a:lnTo>
                  <a:pt x="18006" y="3309"/>
                </a:lnTo>
                <a:lnTo>
                  <a:pt x="18104" y="3407"/>
                </a:lnTo>
                <a:lnTo>
                  <a:pt x="18201" y="3480"/>
                </a:lnTo>
                <a:lnTo>
                  <a:pt x="18323" y="3528"/>
                </a:lnTo>
                <a:lnTo>
                  <a:pt x="18493" y="3601"/>
                </a:lnTo>
                <a:lnTo>
                  <a:pt x="18663" y="3626"/>
                </a:lnTo>
                <a:lnTo>
                  <a:pt x="18615" y="3796"/>
                </a:lnTo>
                <a:lnTo>
                  <a:pt x="18590" y="3820"/>
                </a:lnTo>
                <a:lnTo>
                  <a:pt x="18420" y="3747"/>
                </a:lnTo>
                <a:lnTo>
                  <a:pt x="18250" y="3674"/>
                </a:lnTo>
                <a:lnTo>
                  <a:pt x="18055" y="3601"/>
                </a:lnTo>
                <a:lnTo>
                  <a:pt x="17860" y="3528"/>
                </a:lnTo>
                <a:lnTo>
                  <a:pt x="17812" y="3528"/>
                </a:lnTo>
                <a:lnTo>
                  <a:pt x="17763" y="3577"/>
                </a:lnTo>
                <a:lnTo>
                  <a:pt x="17739" y="3626"/>
                </a:lnTo>
                <a:lnTo>
                  <a:pt x="17763" y="3674"/>
                </a:lnTo>
                <a:lnTo>
                  <a:pt x="17860" y="3796"/>
                </a:lnTo>
                <a:lnTo>
                  <a:pt x="17982" y="3918"/>
                </a:lnTo>
                <a:lnTo>
                  <a:pt x="18128" y="3991"/>
                </a:lnTo>
                <a:lnTo>
                  <a:pt x="18274" y="4064"/>
                </a:lnTo>
                <a:lnTo>
                  <a:pt x="18055" y="4064"/>
                </a:lnTo>
                <a:lnTo>
                  <a:pt x="17836" y="3991"/>
                </a:lnTo>
                <a:lnTo>
                  <a:pt x="17739" y="3942"/>
                </a:lnTo>
                <a:lnTo>
                  <a:pt x="17666" y="3893"/>
                </a:lnTo>
                <a:lnTo>
                  <a:pt x="17593" y="3820"/>
                </a:lnTo>
                <a:lnTo>
                  <a:pt x="17520" y="3747"/>
                </a:lnTo>
                <a:lnTo>
                  <a:pt x="17495" y="3674"/>
                </a:lnTo>
                <a:lnTo>
                  <a:pt x="17471" y="3577"/>
                </a:lnTo>
                <a:lnTo>
                  <a:pt x="17447" y="3407"/>
                </a:lnTo>
                <a:lnTo>
                  <a:pt x="17471" y="3236"/>
                </a:lnTo>
                <a:lnTo>
                  <a:pt x="17544" y="3066"/>
                </a:lnTo>
                <a:lnTo>
                  <a:pt x="17666" y="2896"/>
                </a:lnTo>
                <a:lnTo>
                  <a:pt x="17812" y="2774"/>
                </a:lnTo>
                <a:lnTo>
                  <a:pt x="17958" y="2701"/>
                </a:lnTo>
                <a:lnTo>
                  <a:pt x="18104" y="2677"/>
                </a:lnTo>
                <a:close/>
                <a:moveTo>
                  <a:pt x="9660" y="2604"/>
                </a:moveTo>
                <a:lnTo>
                  <a:pt x="9928" y="2847"/>
                </a:lnTo>
                <a:lnTo>
                  <a:pt x="10196" y="3090"/>
                </a:lnTo>
                <a:lnTo>
                  <a:pt x="10390" y="3334"/>
                </a:lnTo>
                <a:lnTo>
                  <a:pt x="10561" y="3601"/>
                </a:lnTo>
                <a:lnTo>
                  <a:pt x="10926" y="4112"/>
                </a:lnTo>
                <a:lnTo>
                  <a:pt x="11291" y="4623"/>
                </a:lnTo>
                <a:lnTo>
                  <a:pt x="11680" y="5110"/>
                </a:lnTo>
                <a:lnTo>
                  <a:pt x="12094" y="5694"/>
                </a:lnTo>
                <a:lnTo>
                  <a:pt x="12313" y="5962"/>
                </a:lnTo>
                <a:lnTo>
                  <a:pt x="12556" y="6229"/>
                </a:lnTo>
                <a:lnTo>
                  <a:pt x="12605" y="6254"/>
                </a:lnTo>
                <a:lnTo>
                  <a:pt x="12678" y="6278"/>
                </a:lnTo>
                <a:lnTo>
                  <a:pt x="12726" y="6278"/>
                </a:lnTo>
                <a:lnTo>
                  <a:pt x="12775" y="6254"/>
                </a:lnTo>
                <a:lnTo>
                  <a:pt x="12824" y="6229"/>
                </a:lnTo>
                <a:lnTo>
                  <a:pt x="12872" y="6181"/>
                </a:lnTo>
                <a:lnTo>
                  <a:pt x="12897" y="6132"/>
                </a:lnTo>
                <a:lnTo>
                  <a:pt x="12897" y="6083"/>
                </a:lnTo>
                <a:lnTo>
                  <a:pt x="13091" y="6059"/>
                </a:lnTo>
                <a:lnTo>
                  <a:pt x="13286" y="6035"/>
                </a:lnTo>
                <a:lnTo>
                  <a:pt x="13651" y="5889"/>
                </a:lnTo>
                <a:lnTo>
                  <a:pt x="14016" y="5718"/>
                </a:lnTo>
                <a:lnTo>
                  <a:pt x="14381" y="5572"/>
                </a:lnTo>
                <a:lnTo>
                  <a:pt x="15087" y="5353"/>
                </a:lnTo>
                <a:lnTo>
                  <a:pt x="15817" y="5134"/>
                </a:lnTo>
                <a:lnTo>
                  <a:pt x="16547" y="4915"/>
                </a:lnTo>
                <a:lnTo>
                  <a:pt x="16911" y="4794"/>
                </a:lnTo>
                <a:lnTo>
                  <a:pt x="17276" y="4648"/>
                </a:lnTo>
                <a:lnTo>
                  <a:pt x="17106" y="5037"/>
                </a:lnTo>
                <a:lnTo>
                  <a:pt x="16814" y="5207"/>
                </a:lnTo>
                <a:lnTo>
                  <a:pt x="16474" y="5329"/>
                </a:lnTo>
                <a:lnTo>
                  <a:pt x="15817" y="5597"/>
                </a:lnTo>
                <a:lnTo>
                  <a:pt x="15476" y="5743"/>
                </a:lnTo>
                <a:lnTo>
                  <a:pt x="15184" y="5889"/>
                </a:lnTo>
                <a:lnTo>
                  <a:pt x="14892" y="6083"/>
                </a:lnTo>
                <a:lnTo>
                  <a:pt x="14770" y="6205"/>
                </a:lnTo>
                <a:lnTo>
                  <a:pt x="14649" y="6327"/>
                </a:lnTo>
                <a:lnTo>
                  <a:pt x="14624" y="6327"/>
                </a:lnTo>
                <a:lnTo>
                  <a:pt x="14649" y="6351"/>
                </a:lnTo>
                <a:lnTo>
                  <a:pt x="15135" y="6205"/>
                </a:lnTo>
                <a:lnTo>
                  <a:pt x="15598" y="6059"/>
                </a:lnTo>
                <a:lnTo>
                  <a:pt x="16036" y="5864"/>
                </a:lnTo>
                <a:lnTo>
                  <a:pt x="16498" y="5694"/>
                </a:lnTo>
                <a:lnTo>
                  <a:pt x="16960" y="5524"/>
                </a:lnTo>
                <a:lnTo>
                  <a:pt x="16936" y="5645"/>
                </a:lnTo>
                <a:lnTo>
                  <a:pt x="16863" y="5962"/>
                </a:lnTo>
                <a:lnTo>
                  <a:pt x="16790" y="5962"/>
                </a:lnTo>
                <a:lnTo>
                  <a:pt x="16279" y="6108"/>
                </a:lnTo>
                <a:lnTo>
                  <a:pt x="15744" y="6302"/>
                </a:lnTo>
                <a:lnTo>
                  <a:pt x="15500" y="6424"/>
                </a:lnTo>
                <a:lnTo>
                  <a:pt x="15257" y="6546"/>
                </a:lnTo>
                <a:lnTo>
                  <a:pt x="15038" y="6692"/>
                </a:lnTo>
                <a:lnTo>
                  <a:pt x="14843" y="6862"/>
                </a:lnTo>
                <a:lnTo>
                  <a:pt x="14843" y="6911"/>
                </a:lnTo>
                <a:lnTo>
                  <a:pt x="14843" y="6935"/>
                </a:lnTo>
                <a:lnTo>
                  <a:pt x="14868" y="6959"/>
                </a:lnTo>
                <a:lnTo>
                  <a:pt x="14892" y="6959"/>
                </a:lnTo>
                <a:lnTo>
                  <a:pt x="15160" y="6935"/>
                </a:lnTo>
                <a:lnTo>
                  <a:pt x="15403" y="6886"/>
                </a:lnTo>
                <a:lnTo>
                  <a:pt x="15890" y="6692"/>
                </a:lnTo>
                <a:lnTo>
                  <a:pt x="16303" y="6546"/>
                </a:lnTo>
                <a:lnTo>
                  <a:pt x="16741" y="6400"/>
                </a:lnTo>
                <a:lnTo>
                  <a:pt x="16741" y="6400"/>
                </a:lnTo>
                <a:lnTo>
                  <a:pt x="16620" y="7032"/>
                </a:lnTo>
                <a:lnTo>
                  <a:pt x="16376" y="7081"/>
                </a:lnTo>
                <a:lnTo>
                  <a:pt x="16133" y="7178"/>
                </a:lnTo>
                <a:lnTo>
                  <a:pt x="15646" y="7349"/>
                </a:lnTo>
                <a:lnTo>
                  <a:pt x="15160" y="7495"/>
                </a:lnTo>
                <a:lnTo>
                  <a:pt x="14916" y="7616"/>
                </a:lnTo>
                <a:lnTo>
                  <a:pt x="14819" y="7665"/>
                </a:lnTo>
                <a:lnTo>
                  <a:pt x="14722" y="7762"/>
                </a:lnTo>
                <a:lnTo>
                  <a:pt x="14697" y="7787"/>
                </a:lnTo>
                <a:lnTo>
                  <a:pt x="14746" y="7835"/>
                </a:lnTo>
                <a:lnTo>
                  <a:pt x="14868" y="7860"/>
                </a:lnTo>
                <a:lnTo>
                  <a:pt x="14989" y="7860"/>
                </a:lnTo>
                <a:lnTo>
                  <a:pt x="15233" y="7835"/>
                </a:lnTo>
                <a:lnTo>
                  <a:pt x="15500" y="7787"/>
                </a:lnTo>
                <a:lnTo>
                  <a:pt x="15744" y="7714"/>
                </a:lnTo>
                <a:lnTo>
                  <a:pt x="16133" y="7592"/>
                </a:lnTo>
                <a:lnTo>
                  <a:pt x="16522" y="7470"/>
                </a:lnTo>
                <a:lnTo>
                  <a:pt x="16449" y="7738"/>
                </a:lnTo>
                <a:lnTo>
                  <a:pt x="16401" y="7860"/>
                </a:lnTo>
                <a:lnTo>
                  <a:pt x="15963" y="8030"/>
                </a:lnTo>
                <a:lnTo>
                  <a:pt x="15525" y="8176"/>
                </a:lnTo>
                <a:lnTo>
                  <a:pt x="15257" y="8249"/>
                </a:lnTo>
                <a:lnTo>
                  <a:pt x="15014" y="8346"/>
                </a:lnTo>
                <a:lnTo>
                  <a:pt x="14770" y="8444"/>
                </a:lnTo>
                <a:lnTo>
                  <a:pt x="14649" y="8517"/>
                </a:lnTo>
                <a:lnTo>
                  <a:pt x="14551" y="8614"/>
                </a:lnTo>
                <a:lnTo>
                  <a:pt x="14551" y="8663"/>
                </a:lnTo>
                <a:lnTo>
                  <a:pt x="14551" y="8687"/>
                </a:lnTo>
                <a:lnTo>
                  <a:pt x="14576" y="8711"/>
                </a:lnTo>
                <a:lnTo>
                  <a:pt x="14600" y="8736"/>
                </a:lnTo>
                <a:lnTo>
                  <a:pt x="14868" y="8736"/>
                </a:lnTo>
                <a:lnTo>
                  <a:pt x="15111" y="8687"/>
                </a:lnTo>
                <a:lnTo>
                  <a:pt x="15622" y="8565"/>
                </a:lnTo>
                <a:lnTo>
                  <a:pt x="15938" y="8492"/>
                </a:lnTo>
                <a:lnTo>
                  <a:pt x="16255" y="8395"/>
                </a:lnTo>
                <a:lnTo>
                  <a:pt x="16157" y="8711"/>
                </a:lnTo>
                <a:lnTo>
                  <a:pt x="15987" y="8736"/>
                </a:lnTo>
                <a:lnTo>
                  <a:pt x="15841" y="8784"/>
                </a:lnTo>
                <a:lnTo>
                  <a:pt x="15549" y="8882"/>
                </a:lnTo>
                <a:lnTo>
                  <a:pt x="15257" y="9003"/>
                </a:lnTo>
                <a:lnTo>
                  <a:pt x="14989" y="9125"/>
                </a:lnTo>
                <a:lnTo>
                  <a:pt x="14722" y="9271"/>
                </a:lnTo>
                <a:lnTo>
                  <a:pt x="14478" y="9441"/>
                </a:lnTo>
                <a:lnTo>
                  <a:pt x="14454" y="9466"/>
                </a:lnTo>
                <a:lnTo>
                  <a:pt x="14454" y="9514"/>
                </a:lnTo>
                <a:lnTo>
                  <a:pt x="14454" y="9539"/>
                </a:lnTo>
                <a:lnTo>
                  <a:pt x="14503" y="9539"/>
                </a:lnTo>
                <a:lnTo>
                  <a:pt x="14770" y="9514"/>
                </a:lnTo>
                <a:lnTo>
                  <a:pt x="15014" y="9466"/>
                </a:lnTo>
                <a:lnTo>
                  <a:pt x="15281" y="9417"/>
                </a:lnTo>
                <a:lnTo>
                  <a:pt x="15525" y="9320"/>
                </a:lnTo>
                <a:lnTo>
                  <a:pt x="16011" y="9198"/>
                </a:lnTo>
                <a:lnTo>
                  <a:pt x="15890" y="9563"/>
                </a:lnTo>
                <a:lnTo>
                  <a:pt x="15671" y="9685"/>
                </a:lnTo>
                <a:lnTo>
                  <a:pt x="15452" y="9806"/>
                </a:lnTo>
                <a:lnTo>
                  <a:pt x="12483" y="9904"/>
                </a:lnTo>
                <a:lnTo>
                  <a:pt x="9539" y="9952"/>
                </a:lnTo>
                <a:lnTo>
                  <a:pt x="7884" y="9977"/>
                </a:lnTo>
                <a:lnTo>
                  <a:pt x="6254" y="9952"/>
                </a:lnTo>
                <a:lnTo>
                  <a:pt x="4697" y="9952"/>
                </a:lnTo>
                <a:lnTo>
                  <a:pt x="3991" y="9904"/>
                </a:lnTo>
                <a:lnTo>
                  <a:pt x="3626" y="9904"/>
                </a:lnTo>
                <a:lnTo>
                  <a:pt x="3431" y="9928"/>
                </a:lnTo>
                <a:lnTo>
                  <a:pt x="3261" y="9977"/>
                </a:lnTo>
                <a:lnTo>
                  <a:pt x="2847" y="8468"/>
                </a:lnTo>
                <a:lnTo>
                  <a:pt x="2701" y="7981"/>
                </a:lnTo>
                <a:lnTo>
                  <a:pt x="2580" y="7470"/>
                </a:lnTo>
                <a:lnTo>
                  <a:pt x="2361" y="6473"/>
                </a:lnTo>
                <a:lnTo>
                  <a:pt x="2263" y="6010"/>
                </a:lnTo>
                <a:lnTo>
                  <a:pt x="2142" y="5524"/>
                </a:lnTo>
                <a:lnTo>
                  <a:pt x="1996" y="5061"/>
                </a:lnTo>
                <a:lnTo>
                  <a:pt x="1898" y="4842"/>
                </a:lnTo>
                <a:lnTo>
                  <a:pt x="1801" y="4623"/>
                </a:lnTo>
                <a:lnTo>
                  <a:pt x="1971" y="4696"/>
                </a:lnTo>
                <a:lnTo>
                  <a:pt x="2142" y="4769"/>
                </a:lnTo>
                <a:lnTo>
                  <a:pt x="2507" y="4867"/>
                </a:lnTo>
                <a:lnTo>
                  <a:pt x="3821" y="5353"/>
                </a:lnTo>
                <a:lnTo>
                  <a:pt x="4429" y="5621"/>
                </a:lnTo>
                <a:lnTo>
                  <a:pt x="5037" y="5864"/>
                </a:lnTo>
                <a:lnTo>
                  <a:pt x="5354" y="5986"/>
                </a:lnTo>
                <a:lnTo>
                  <a:pt x="5670" y="6083"/>
                </a:lnTo>
                <a:lnTo>
                  <a:pt x="6011" y="6132"/>
                </a:lnTo>
                <a:lnTo>
                  <a:pt x="6327" y="6156"/>
                </a:lnTo>
                <a:lnTo>
                  <a:pt x="6400" y="6156"/>
                </a:lnTo>
                <a:lnTo>
                  <a:pt x="6449" y="6132"/>
                </a:lnTo>
                <a:lnTo>
                  <a:pt x="6497" y="6132"/>
                </a:lnTo>
                <a:lnTo>
                  <a:pt x="6619" y="6059"/>
                </a:lnTo>
                <a:lnTo>
                  <a:pt x="6716" y="5986"/>
                </a:lnTo>
                <a:lnTo>
                  <a:pt x="6911" y="5791"/>
                </a:lnTo>
                <a:lnTo>
                  <a:pt x="7081" y="5572"/>
                </a:lnTo>
                <a:lnTo>
                  <a:pt x="7276" y="5378"/>
                </a:lnTo>
                <a:lnTo>
                  <a:pt x="7690" y="4940"/>
                </a:lnTo>
                <a:lnTo>
                  <a:pt x="8055" y="4477"/>
                </a:lnTo>
                <a:lnTo>
                  <a:pt x="8468" y="3918"/>
                </a:lnTo>
                <a:lnTo>
                  <a:pt x="8906" y="3358"/>
                </a:lnTo>
                <a:lnTo>
                  <a:pt x="9101" y="3163"/>
                </a:lnTo>
                <a:lnTo>
                  <a:pt x="9295" y="2993"/>
                </a:lnTo>
                <a:lnTo>
                  <a:pt x="9490" y="2798"/>
                </a:lnTo>
                <a:lnTo>
                  <a:pt x="9660" y="2604"/>
                </a:lnTo>
                <a:close/>
                <a:moveTo>
                  <a:pt x="15695" y="10268"/>
                </a:moveTo>
                <a:lnTo>
                  <a:pt x="15598" y="10658"/>
                </a:lnTo>
                <a:lnTo>
                  <a:pt x="15038" y="10950"/>
                </a:lnTo>
                <a:lnTo>
                  <a:pt x="14795" y="11071"/>
                </a:lnTo>
                <a:lnTo>
                  <a:pt x="14600" y="11193"/>
                </a:lnTo>
                <a:lnTo>
                  <a:pt x="14430" y="11339"/>
                </a:lnTo>
                <a:lnTo>
                  <a:pt x="14235" y="11509"/>
                </a:lnTo>
                <a:lnTo>
                  <a:pt x="14235" y="11534"/>
                </a:lnTo>
                <a:lnTo>
                  <a:pt x="14259" y="11558"/>
                </a:lnTo>
                <a:lnTo>
                  <a:pt x="14697" y="11461"/>
                </a:lnTo>
                <a:lnTo>
                  <a:pt x="14892" y="11388"/>
                </a:lnTo>
                <a:lnTo>
                  <a:pt x="15111" y="11315"/>
                </a:lnTo>
                <a:lnTo>
                  <a:pt x="15427" y="11193"/>
                </a:lnTo>
                <a:lnTo>
                  <a:pt x="15427" y="11193"/>
                </a:lnTo>
                <a:lnTo>
                  <a:pt x="15233" y="11826"/>
                </a:lnTo>
                <a:lnTo>
                  <a:pt x="14965" y="11728"/>
                </a:lnTo>
                <a:lnTo>
                  <a:pt x="14697" y="11655"/>
                </a:lnTo>
                <a:lnTo>
                  <a:pt x="14162" y="11558"/>
                </a:lnTo>
                <a:lnTo>
                  <a:pt x="13043" y="11436"/>
                </a:lnTo>
                <a:lnTo>
                  <a:pt x="12215" y="11339"/>
                </a:lnTo>
                <a:lnTo>
                  <a:pt x="11388" y="11242"/>
                </a:lnTo>
                <a:lnTo>
                  <a:pt x="10561" y="11193"/>
                </a:lnTo>
                <a:lnTo>
                  <a:pt x="9709" y="11169"/>
                </a:lnTo>
                <a:lnTo>
                  <a:pt x="8955" y="11144"/>
                </a:lnTo>
                <a:lnTo>
                  <a:pt x="8176" y="11169"/>
                </a:lnTo>
                <a:lnTo>
                  <a:pt x="7398" y="11193"/>
                </a:lnTo>
                <a:lnTo>
                  <a:pt x="6619" y="11242"/>
                </a:lnTo>
                <a:lnTo>
                  <a:pt x="5865" y="11339"/>
                </a:lnTo>
                <a:lnTo>
                  <a:pt x="5086" y="11461"/>
                </a:lnTo>
                <a:lnTo>
                  <a:pt x="4332" y="11607"/>
                </a:lnTo>
                <a:lnTo>
                  <a:pt x="3602" y="11777"/>
                </a:lnTo>
                <a:lnTo>
                  <a:pt x="3602" y="11607"/>
                </a:lnTo>
                <a:lnTo>
                  <a:pt x="3602" y="11436"/>
                </a:lnTo>
                <a:lnTo>
                  <a:pt x="3553" y="11071"/>
                </a:lnTo>
                <a:lnTo>
                  <a:pt x="3383" y="10390"/>
                </a:lnTo>
                <a:lnTo>
                  <a:pt x="3358" y="10317"/>
                </a:lnTo>
                <a:lnTo>
                  <a:pt x="3602" y="10366"/>
                </a:lnTo>
                <a:lnTo>
                  <a:pt x="4332" y="10366"/>
                </a:lnTo>
                <a:lnTo>
                  <a:pt x="5183" y="10414"/>
                </a:lnTo>
                <a:lnTo>
                  <a:pt x="9344" y="10414"/>
                </a:lnTo>
                <a:lnTo>
                  <a:pt x="11972" y="10366"/>
                </a:lnTo>
                <a:lnTo>
                  <a:pt x="14624" y="10293"/>
                </a:lnTo>
                <a:lnTo>
                  <a:pt x="14332" y="10463"/>
                </a:lnTo>
                <a:lnTo>
                  <a:pt x="14065" y="10658"/>
                </a:lnTo>
                <a:lnTo>
                  <a:pt x="14040" y="10682"/>
                </a:lnTo>
                <a:lnTo>
                  <a:pt x="14040" y="10731"/>
                </a:lnTo>
                <a:lnTo>
                  <a:pt x="14065" y="10755"/>
                </a:lnTo>
                <a:lnTo>
                  <a:pt x="14089" y="10779"/>
                </a:lnTo>
                <a:lnTo>
                  <a:pt x="14284" y="10779"/>
                </a:lnTo>
                <a:lnTo>
                  <a:pt x="14454" y="10755"/>
                </a:lnTo>
                <a:lnTo>
                  <a:pt x="14649" y="10706"/>
                </a:lnTo>
                <a:lnTo>
                  <a:pt x="14819" y="10658"/>
                </a:lnTo>
                <a:lnTo>
                  <a:pt x="15160" y="10487"/>
                </a:lnTo>
                <a:lnTo>
                  <a:pt x="15525" y="10268"/>
                </a:lnTo>
                <a:close/>
                <a:moveTo>
                  <a:pt x="9539" y="0"/>
                </a:moveTo>
                <a:lnTo>
                  <a:pt x="9417" y="49"/>
                </a:lnTo>
                <a:lnTo>
                  <a:pt x="9295" y="73"/>
                </a:lnTo>
                <a:lnTo>
                  <a:pt x="9198" y="146"/>
                </a:lnTo>
                <a:lnTo>
                  <a:pt x="9125" y="219"/>
                </a:lnTo>
                <a:lnTo>
                  <a:pt x="9076" y="317"/>
                </a:lnTo>
                <a:lnTo>
                  <a:pt x="8955" y="390"/>
                </a:lnTo>
                <a:lnTo>
                  <a:pt x="8882" y="487"/>
                </a:lnTo>
                <a:lnTo>
                  <a:pt x="8809" y="609"/>
                </a:lnTo>
                <a:lnTo>
                  <a:pt x="8736" y="755"/>
                </a:lnTo>
                <a:lnTo>
                  <a:pt x="8687" y="901"/>
                </a:lnTo>
                <a:lnTo>
                  <a:pt x="8663" y="1047"/>
                </a:lnTo>
                <a:lnTo>
                  <a:pt x="8663" y="1193"/>
                </a:lnTo>
                <a:lnTo>
                  <a:pt x="8663" y="1339"/>
                </a:lnTo>
                <a:lnTo>
                  <a:pt x="8687" y="1485"/>
                </a:lnTo>
                <a:lnTo>
                  <a:pt x="8736" y="1631"/>
                </a:lnTo>
                <a:lnTo>
                  <a:pt x="8784" y="1728"/>
                </a:lnTo>
                <a:lnTo>
                  <a:pt x="8833" y="1825"/>
                </a:lnTo>
                <a:lnTo>
                  <a:pt x="8979" y="1996"/>
                </a:lnTo>
                <a:lnTo>
                  <a:pt x="9174" y="2142"/>
                </a:lnTo>
                <a:lnTo>
                  <a:pt x="9393" y="2263"/>
                </a:lnTo>
                <a:lnTo>
                  <a:pt x="9271" y="2287"/>
                </a:lnTo>
                <a:lnTo>
                  <a:pt x="9174" y="2360"/>
                </a:lnTo>
                <a:lnTo>
                  <a:pt x="8979" y="2506"/>
                </a:lnTo>
                <a:lnTo>
                  <a:pt x="8784" y="2701"/>
                </a:lnTo>
                <a:lnTo>
                  <a:pt x="8639" y="2871"/>
                </a:lnTo>
                <a:lnTo>
                  <a:pt x="8395" y="3139"/>
                </a:lnTo>
                <a:lnTo>
                  <a:pt x="8176" y="3407"/>
                </a:lnTo>
                <a:lnTo>
                  <a:pt x="7787" y="3966"/>
                </a:lnTo>
                <a:lnTo>
                  <a:pt x="7544" y="4283"/>
                </a:lnTo>
                <a:lnTo>
                  <a:pt x="7300" y="4575"/>
                </a:lnTo>
                <a:lnTo>
                  <a:pt x="6814" y="5134"/>
                </a:lnTo>
                <a:lnTo>
                  <a:pt x="6570" y="5402"/>
                </a:lnTo>
                <a:lnTo>
                  <a:pt x="6473" y="5548"/>
                </a:lnTo>
                <a:lnTo>
                  <a:pt x="6400" y="5718"/>
                </a:lnTo>
                <a:lnTo>
                  <a:pt x="6376" y="5718"/>
                </a:lnTo>
                <a:lnTo>
                  <a:pt x="5767" y="5548"/>
                </a:lnTo>
                <a:lnTo>
                  <a:pt x="5159" y="5329"/>
                </a:lnTo>
                <a:lnTo>
                  <a:pt x="3942" y="4867"/>
                </a:lnTo>
                <a:lnTo>
                  <a:pt x="3285" y="4623"/>
                </a:lnTo>
                <a:lnTo>
                  <a:pt x="2628" y="4404"/>
                </a:lnTo>
                <a:lnTo>
                  <a:pt x="2215" y="4234"/>
                </a:lnTo>
                <a:lnTo>
                  <a:pt x="1996" y="4185"/>
                </a:lnTo>
                <a:lnTo>
                  <a:pt x="1752" y="4137"/>
                </a:lnTo>
                <a:lnTo>
                  <a:pt x="1923" y="4015"/>
                </a:lnTo>
                <a:lnTo>
                  <a:pt x="2044" y="3869"/>
                </a:lnTo>
                <a:lnTo>
                  <a:pt x="2117" y="3699"/>
                </a:lnTo>
                <a:lnTo>
                  <a:pt x="2142" y="3528"/>
                </a:lnTo>
                <a:lnTo>
                  <a:pt x="2117" y="3334"/>
                </a:lnTo>
                <a:lnTo>
                  <a:pt x="2069" y="3139"/>
                </a:lnTo>
                <a:lnTo>
                  <a:pt x="1971" y="2969"/>
                </a:lnTo>
                <a:lnTo>
                  <a:pt x="1874" y="2798"/>
                </a:lnTo>
                <a:lnTo>
                  <a:pt x="1728" y="2652"/>
                </a:lnTo>
                <a:lnTo>
                  <a:pt x="1558" y="2531"/>
                </a:lnTo>
                <a:lnTo>
                  <a:pt x="1363" y="2433"/>
                </a:lnTo>
                <a:lnTo>
                  <a:pt x="1168" y="2385"/>
                </a:lnTo>
                <a:lnTo>
                  <a:pt x="974" y="2360"/>
                </a:lnTo>
                <a:lnTo>
                  <a:pt x="755" y="2360"/>
                </a:lnTo>
                <a:lnTo>
                  <a:pt x="658" y="2385"/>
                </a:lnTo>
                <a:lnTo>
                  <a:pt x="560" y="2433"/>
                </a:lnTo>
                <a:lnTo>
                  <a:pt x="463" y="2506"/>
                </a:lnTo>
                <a:lnTo>
                  <a:pt x="414" y="2579"/>
                </a:lnTo>
                <a:lnTo>
                  <a:pt x="317" y="2604"/>
                </a:lnTo>
                <a:lnTo>
                  <a:pt x="195" y="2677"/>
                </a:lnTo>
                <a:lnTo>
                  <a:pt x="122" y="2750"/>
                </a:lnTo>
                <a:lnTo>
                  <a:pt x="49" y="2871"/>
                </a:lnTo>
                <a:lnTo>
                  <a:pt x="25" y="2944"/>
                </a:lnTo>
                <a:lnTo>
                  <a:pt x="1" y="3042"/>
                </a:lnTo>
                <a:lnTo>
                  <a:pt x="1" y="3261"/>
                </a:lnTo>
                <a:lnTo>
                  <a:pt x="25" y="3455"/>
                </a:lnTo>
                <a:lnTo>
                  <a:pt x="98" y="3626"/>
                </a:lnTo>
                <a:lnTo>
                  <a:pt x="195" y="3820"/>
                </a:lnTo>
                <a:lnTo>
                  <a:pt x="341" y="3991"/>
                </a:lnTo>
                <a:lnTo>
                  <a:pt x="487" y="4112"/>
                </a:lnTo>
                <a:lnTo>
                  <a:pt x="658" y="4210"/>
                </a:lnTo>
                <a:lnTo>
                  <a:pt x="828" y="4283"/>
                </a:lnTo>
                <a:lnTo>
                  <a:pt x="1022" y="4307"/>
                </a:lnTo>
                <a:lnTo>
                  <a:pt x="1217" y="4307"/>
                </a:lnTo>
                <a:lnTo>
                  <a:pt x="1436" y="4258"/>
                </a:lnTo>
                <a:lnTo>
                  <a:pt x="1436" y="4331"/>
                </a:lnTo>
                <a:lnTo>
                  <a:pt x="1387" y="4356"/>
                </a:lnTo>
                <a:lnTo>
                  <a:pt x="1363" y="4404"/>
                </a:lnTo>
                <a:lnTo>
                  <a:pt x="1339" y="4453"/>
                </a:lnTo>
                <a:lnTo>
                  <a:pt x="1339" y="4526"/>
                </a:lnTo>
                <a:lnTo>
                  <a:pt x="1436" y="5013"/>
                </a:lnTo>
                <a:lnTo>
                  <a:pt x="1582" y="5475"/>
                </a:lnTo>
                <a:lnTo>
                  <a:pt x="1728" y="5962"/>
                </a:lnTo>
                <a:lnTo>
                  <a:pt x="1850" y="6448"/>
                </a:lnTo>
                <a:lnTo>
                  <a:pt x="2069" y="7446"/>
                </a:lnTo>
                <a:lnTo>
                  <a:pt x="2190" y="7957"/>
                </a:lnTo>
                <a:lnTo>
                  <a:pt x="2312" y="8468"/>
                </a:lnTo>
                <a:lnTo>
                  <a:pt x="2799" y="10244"/>
                </a:lnTo>
                <a:lnTo>
                  <a:pt x="2896" y="10633"/>
                </a:lnTo>
                <a:lnTo>
                  <a:pt x="2969" y="11071"/>
                </a:lnTo>
                <a:lnTo>
                  <a:pt x="3042" y="11485"/>
                </a:lnTo>
                <a:lnTo>
                  <a:pt x="3139" y="11899"/>
                </a:lnTo>
                <a:lnTo>
                  <a:pt x="3164" y="11947"/>
                </a:lnTo>
                <a:lnTo>
                  <a:pt x="3188" y="11972"/>
                </a:lnTo>
                <a:lnTo>
                  <a:pt x="3285" y="12045"/>
                </a:lnTo>
                <a:lnTo>
                  <a:pt x="3334" y="12069"/>
                </a:lnTo>
                <a:lnTo>
                  <a:pt x="3383" y="12093"/>
                </a:lnTo>
                <a:lnTo>
                  <a:pt x="3650" y="12118"/>
                </a:lnTo>
                <a:lnTo>
                  <a:pt x="3894" y="12118"/>
                </a:lnTo>
                <a:lnTo>
                  <a:pt x="4161" y="12069"/>
                </a:lnTo>
                <a:lnTo>
                  <a:pt x="4429" y="12020"/>
                </a:lnTo>
                <a:lnTo>
                  <a:pt x="4818" y="11923"/>
                </a:lnTo>
                <a:lnTo>
                  <a:pt x="5208" y="11874"/>
                </a:lnTo>
                <a:lnTo>
                  <a:pt x="5986" y="11777"/>
                </a:lnTo>
                <a:lnTo>
                  <a:pt x="6765" y="11704"/>
                </a:lnTo>
                <a:lnTo>
                  <a:pt x="7568" y="11655"/>
                </a:lnTo>
                <a:lnTo>
                  <a:pt x="8347" y="11631"/>
                </a:lnTo>
                <a:lnTo>
                  <a:pt x="9149" y="11607"/>
                </a:lnTo>
                <a:lnTo>
                  <a:pt x="9952" y="11631"/>
                </a:lnTo>
                <a:lnTo>
                  <a:pt x="10731" y="11655"/>
                </a:lnTo>
                <a:lnTo>
                  <a:pt x="11534" y="11728"/>
                </a:lnTo>
                <a:lnTo>
                  <a:pt x="12313" y="11801"/>
                </a:lnTo>
                <a:lnTo>
                  <a:pt x="13116" y="11899"/>
                </a:lnTo>
                <a:lnTo>
                  <a:pt x="13919" y="12020"/>
                </a:lnTo>
                <a:lnTo>
                  <a:pt x="14600" y="12118"/>
                </a:lnTo>
                <a:lnTo>
                  <a:pt x="14941" y="12215"/>
                </a:lnTo>
                <a:lnTo>
                  <a:pt x="15257" y="12312"/>
                </a:lnTo>
                <a:lnTo>
                  <a:pt x="15354" y="12337"/>
                </a:lnTo>
                <a:lnTo>
                  <a:pt x="15452" y="12312"/>
                </a:lnTo>
                <a:lnTo>
                  <a:pt x="15525" y="12264"/>
                </a:lnTo>
                <a:lnTo>
                  <a:pt x="15598" y="12191"/>
                </a:lnTo>
                <a:lnTo>
                  <a:pt x="15622" y="12142"/>
                </a:lnTo>
                <a:lnTo>
                  <a:pt x="15671" y="12093"/>
                </a:lnTo>
                <a:lnTo>
                  <a:pt x="16011" y="10950"/>
                </a:lnTo>
                <a:lnTo>
                  <a:pt x="16352" y="9806"/>
                </a:lnTo>
                <a:lnTo>
                  <a:pt x="16401" y="9758"/>
                </a:lnTo>
                <a:lnTo>
                  <a:pt x="16425" y="9685"/>
                </a:lnTo>
                <a:lnTo>
                  <a:pt x="16449" y="9612"/>
                </a:lnTo>
                <a:lnTo>
                  <a:pt x="16425" y="9539"/>
                </a:lnTo>
                <a:lnTo>
                  <a:pt x="16863" y="8006"/>
                </a:lnTo>
                <a:lnTo>
                  <a:pt x="17009" y="7519"/>
                </a:lnTo>
                <a:lnTo>
                  <a:pt x="17106" y="7032"/>
                </a:lnTo>
                <a:lnTo>
                  <a:pt x="17325" y="6059"/>
                </a:lnTo>
                <a:lnTo>
                  <a:pt x="17422" y="5645"/>
                </a:lnTo>
                <a:lnTo>
                  <a:pt x="17544" y="5256"/>
                </a:lnTo>
                <a:lnTo>
                  <a:pt x="17836" y="4477"/>
                </a:lnTo>
                <a:lnTo>
                  <a:pt x="17982" y="4526"/>
                </a:lnTo>
                <a:lnTo>
                  <a:pt x="18274" y="4526"/>
                </a:lnTo>
                <a:lnTo>
                  <a:pt x="18420" y="4502"/>
                </a:lnTo>
                <a:lnTo>
                  <a:pt x="18566" y="4453"/>
                </a:lnTo>
                <a:lnTo>
                  <a:pt x="18688" y="4380"/>
                </a:lnTo>
                <a:lnTo>
                  <a:pt x="18809" y="4307"/>
                </a:lnTo>
                <a:lnTo>
                  <a:pt x="18907" y="4185"/>
                </a:lnTo>
                <a:lnTo>
                  <a:pt x="19004" y="4015"/>
                </a:lnTo>
                <a:lnTo>
                  <a:pt x="19077" y="3845"/>
                </a:lnTo>
                <a:lnTo>
                  <a:pt x="19101" y="3650"/>
                </a:lnTo>
                <a:lnTo>
                  <a:pt x="19126" y="3455"/>
                </a:lnTo>
                <a:lnTo>
                  <a:pt x="19101" y="3261"/>
                </a:lnTo>
                <a:lnTo>
                  <a:pt x="19077" y="3066"/>
                </a:lnTo>
                <a:lnTo>
                  <a:pt x="19004" y="2871"/>
                </a:lnTo>
                <a:lnTo>
                  <a:pt x="18931" y="2701"/>
                </a:lnTo>
                <a:lnTo>
                  <a:pt x="18809" y="2531"/>
                </a:lnTo>
                <a:lnTo>
                  <a:pt x="18639" y="2385"/>
                </a:lnTo>
                <a:lnTo>
                  <a:pt x="18444" y="2287"/>
                </a:lnTo>
                <a:lnTo>
                  <a:pt x="18250" y="2239"/>
                </a:lnTo>
                <a:lnTo>
                  <a:pt x="18055" y="2214"/>
                </a:lnTo>
                <a:lnTo>
                  <a:pt x="17836" y="2263"/>
                </a:lnTo>
                <a:lnTo>
                  <a:pt x="17739" y="2287"/>
                </a:lnTo>
                <a:lnTo>
                  <a:pt x="17641" y="2360"/>
                </a:lnTo>
                <a:lnTo>
                  <a:pt x="17568" y="2409"/>
                </a:lnTo>
                <a:lnTo>
                  <a:pt x="17495" y="2506"/>
                </a:lnTo>
                <a:lnTo>
                  <a:pt x="17447" y="2579"/>
                </a:lnTo>
                <a:lnTo>
                  <a:pt x="17447" y="2652"/>
                </a:lnTo>
                <a:lnTo>
                  <a:pt x="17301" y="2774"/>
                </a:lnTo>
                <a:lnTo>
                  <a:pt x="17179" y="2944"/>
                </a:lnTo>
                <a:lnTo>
                  <a:pt x="17106" y="3115"/>
                </a:lnTo>
                <a:lnTo>
                  <a:pt x="17057" y="3309"/>
                </a:lnTo>
                <a:lnTo>
                  <a:pt x="17033" y="3528"/>
                </a:lnTo>
                <a:lnTo>
                  <a:pt x="17057" y="3723"/>
                </a:lnTo>
                <a:lnTo>
                  <a:pt x="17106" y="3918"/>
                </a:lnTo>
                <a:lnTo>
                  <a:pt x="17203" y="4088"/>
                </a:lnTo>
                <a:lnTo>
                  <a:pt x="17252" y="4137"/>
                </a:lnTo>
                <a:lnTo>
                  <a:pt x="16522" y="4404"/>
                </a:lnTo>
                <a:lnTo>
                  <a:pt x="15768" y="4672"/>
                </a:lnTo>
                <a:lnTo>
                  <a:pt x="14235" y="5134"/>
                </a:lnTo>
                <a:lnTo>
                  <a:pt x="13870" y="5256"/>
                </a:lnTo>
                <a:lnTo>
                  <a:pt x="13481" y="5426"/>
                </a:lnTo>
                <a:lnTo>
                  <a:pt x="13116" y="5572"/>
                </a:lnTo>
                <a:lnTo>
                  <a:pt x="12726" y="5718"/>
                </a:lnTo>
                <a:lnTo>
                  <a:pt x="12532" y="5426"/>
                </a:lnTo>
                <a:lnTo>
                  <a:pt x="12337" y="5159"/>
                </a:lnTo>
                <a:lnTo>
                  <a:pt x="11923" y="4648"/>
                </a:lnTo>
                <a:lnTo>
                  <a:pt x="11485" y="4112"/>
                </a:lnTo>
                <a:lnTo>
                  <a:pt x="11072" y="3601"/>
                </a:lnTo>
                <a:lnTo>
                  <a:pt x="10853" y="3261"/>
                </a:lnTo>
                <a:lnTo>
                  <a:pt x="10585" y="2896"/>
                </a:lnTo>
                <a:lnTo>
                  <a:pt x="10415" y="2725"/>
                </a:lnTo>
                <a:lnTo>
                  <a:pt x="10269" y="2555"/>
                </a:lnTo>
                <a:lnTo>
                  <a:pt x="10098" y="2409"/>
                </a:lnTo>
                <a:lnTo>
                  <a:pt x="9904" y="2312"/>
                </a:lnTo>
                <a:lnTo>
                  <a:pt x="10025" y="2287"/>
                </a:lnTo>
                <a:lnTo>
                  <a:pt x="10147" y="2239"/>
                </a:lnTo>
                <a:lnTo>
                  <a:pt x="10269" y="2166"/>
                </a:lnTo>
                <a:lnTo>
                  <a:pt x="10366" y="2069"/>
                </a:lnTo>
                <a:lnTo>
                  <a:pt x="10488" y="1898"/>
                </a:lnTo>
                <a:lnTo>
                  <a:pt x="10561" y="1704"/>
                </a:lnTo>
                <a:lnTo>
                  <a:pt x="10609" y="1509"/>
                </a:lnTo>
                <a:lnTo>
                  <a:pt x="10634" y="1290"/>
                </a:lnTo>
                <a:lnTo>
                  <a:pt x="10609" y="1095"/>
                </a:lnTo>
                <a:lnTo>
                  <a:pt x="10585" y="876"/>
                </a:lnTo>
                <a:lnTo>
                  <a:pt x="10512" y="682"/>
                </a:lnTo>
                <a:lnTo>
                  <a:pt x="10439" y="511"/>
                </a:lnTo>
                <a:lnTo>
                  <a:pt x="10342" y="341"/>
                </a:lnTo>
                <a:lnTo>
                  <a:pt x="10196" y="195"/>
                </a:lnTo>
                <a:lnTo>
                  <a:pt x="10050" y="98"/>
                </a:lnTo>
                <a:lnTo>
                  <a:pt x="9855" y="25"/>
                </a:lnTo>
                <a:lnTo>
                  <a:pt x="9758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46"/>
          <p:cNvSpPr/>
          <p:nvPr/>
        </p:nvSpPr>
        <p:spPr>
          <a:xfrm>
            <a:off x="4382678" y="1489711"/>
            <a:ext cx="385041" cy="389281"/>
          </a:xfrm>
          <a:custGeom>
            <a:avLst/>
            <a:gdLst/>
            <a:ahLst/>
            <a:cxnLst/>
            <a:rect l="l" t="t" r="r" b="b"/>
            <a:pathLst>
              <a:path w="17618" h="17812" extrusionOk="0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46"/>
          <p:cNvSpPr/>
          <p:nvPr/>
        </p:nvSpPr>
        <p:spPr>
          <a:xfrm>
            <a:off x="4969227" y="1474828"/>
            <a:ext cx="387161" cy="402569"/>
          </a:xfrm>
          <a:custGeom>
            <a:avLst/>
            <a:gdLst/>
            <a:ahLst/>
            <a:cxnLst/>
            <a:rect l="l" t="t" r="r" b="b"/>
            <a:pathLst>
              <a:path w="17715" h="18420" extrusionOk="0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46"/>
          <p:cNvSpPr/>
          <p:nvPr/>
        </p:nvSpPr>
        <p:spPr>
          <a:xfrm>
            <a:off x="5538753" y="1486520"/>
            <a:ext cx="414283" cy="388210"/>
          </a:xfrm>
          <a:custGeom>
            <a:avLst/>
            <a:gdLst/>
            <a:ahLst/>
            <a:cxnLst/>
            <a:rect l="l" t="t" r="r" b="b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46"/>
          <p:cNvSpPr/>
          <p:nvPr/>
        </p:nvSpPr>
        <p:spPr>
          <a:xfrm>
            <a:off x="301895" y="2092193"/>
            <a:ext cx="324416" cy="354204"/>
          </a:xfrm>
          <a:custGeom>
            <a:avLst/>
            <a:gdLst/>
            <a:ahLst/>
            <a:cxnLst/>
            <a:rect l="l" t="t" r="r" b="b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46"/>
          <p:cNvSpPr/>
          <p:nvPr/>
        </p:nvSpPr>
        <p:spPr>
          <a:xfrm>
            <a:off x="875136" y="2092739"/>
            <a:ext cx="346227" cy="348325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46"/>
          <p:cNvSpPr/>
          <p:nvPr/>
        </p:nvSpPr>
        <p:spPr>
          <a:xfrm>
            <a:off x="1469663" y="2092739"/>
            <a:ext cx="346205" cy="348325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46"/>
          <p:cNvSpPr/>
          <p:nvPr/>
        </p:nvSpPr>
        <p:spPr>
          <a:xfrm>
            <a:off x="2052475" y="2092739"/>
            <a:ext cx="345681" cy="348325"/>
          </a:xfrm>
          <a:custGeom>
            <a:avLst/>
            <a:gdLst/>
            <a:ahLst/>
            <a:cxnLst/>
            <a:rect l="l" t="t" r="r" b="b"/>
            <a:pathLst>
              <a:path w="15817" h="15938" extrusionOk="0">
                <a:moveTo>
                  <a:pt x="4745" y="7470"/>
                </a:moveTo>
                <a:lnTo>
                  <a:pt x="4818" y="7495"/>
                </a:lnTo>
                <a:lnTo>
                  <a:pt x="4891" y="7543"/>
                </a:lnTo>
                <a:lnTo>
                  <a:pt x="4940" y="7616"/>
                </a:lnTo>
                <a:lnTo>
                  <a:pt x="4964" y="7714"/>
                </a:lnTo>
                <a:lnTo>
                  <a:pt x="4964" y="7787"/>
                </a:lnTo>
                <a:lnTo>
                  <a:pt x="4940" y="7908"/>
                </a:lnTo>
                <a:lnTo>
                  <a:pt x="4867" y="7981"/>
                </a:lnTo>
                <a:lnTo>
                  <a:pt x="4794" y="8054"/>
                </a:lnTo>
                <a:lnTo>
                  <a:pt x="4672" y="8079"/>
                </a:lnTo>
                <a:lnTo>
                  <a:pt x="4551" y="8054"/>
                </a:lnTo>
                <a:lnTo>
                  <a:pt x="4478" y="7981"/>
                </a:lnTo>
                <a:lnTo>
                  <a:pt x="4405" y="7908"/>
                </a:lnTo>
                <a:lnTo>
                  <a:pt x="4380" y="7787"/>
                </a:lnTo>
                <a:lnTo>
                  <a:pt x="4405" y="7665"/>
                </a:lnTo>
                <a:lnTo>
                  <a:pt x="4478" y="7543"/>
                </a:lnTo>
                <a:lnTo>
                  <a:pt x="4551" y="7495"/>
                </a:lnTo>
                <a:lnTo>
                  <a:pt x="4648" y="7470"/>
                </a:lnTo>
                <a:close/>
                <a:moveTo>
                  <a:pt x="11120" y="7470"/>
                </a:moveTo>
                <a:lnTo>
                  <a:pt x="11193" y="7495"/>
                </a:lnTo>
                <a:lnTo>
                  <a:pt x="11266" y="7543"/>
                </a:lnTo>
                <a:lnTo>
                  <a:pt x="11315" y="7616"/>
                </a:lnTo>
                <a:lnTo>
                  <a:pt x="11339" y="7714"/>
                </a:lnTo>
                <a:lnTo>
                  <a:pt x="11339" y="7787"/>
                </a:lnTo>
                <a:lnTo>
                  <a:pt x="11315" y="7908"/>
                </a:lnTo>
                <a:lnTo>
                  <a:pt x="11242" y="7981"/>
                </a:lnTo>
                <a:lnTo>
                  <a:pt x="11169" y="8054"/>
                </a:lnTo>
                <a:lnTo>
                  <a:pt x="11047" y="8079"/>
                </a:lnTo>
                <a:lnTo>
                  <a:pt x="10926" y="8054"/>
                </a:lnTo>
                <a:lnTo>
                  <a:pt x="10853" y="7981"/>
                </a:lnTo>
                <a:lnTo>
                  <a:pt x="10780" y="7908"/>
                </a:lnTo>
                <a:lnTo>
                  <a:pt x="10755" y="7787"/>
                </a:lnTo>
                <a:lnTo>
                  <a:pt x="10780" y="7665"/>
                </a:lnTo>
                <a:lnTo>
                  <a:pt x="10853" y="7543"/>
                </a:lnTo>
                <a:lnTo>
                  <a:pt x="10926" y="7495"/>
                </a:lnTo>
                <a:lnTo>
                  <a:pt x="11023" y="7470"/>
                </a:lnTo>
                <a:close/>
                <a:moveTo>
                  <a:pt x="4721" y="7081"/>
                </a:moveTo>
                <a:lnTo>
                  <a:pt x="4551" y="7105"/>
                </a:lnTo>
                <a:lnTo>
                  <a:pt x="4380" y="7178"/>
                </a:lnTo>
                <a:lnTo>
                  <a:pt x="4259" y="7300"/>
                </a:lnTo>
                <a:lnTo>
                  <a:pt x="4137" y="7446"/>
                </a:lnTo>
                <a:lnTo>
                  <a:pt x="4064" y="7568"/>
                </a:lnTo>
                <a:lnTo>
                  <a:pt x="4015" y="7714"/>
                </a:lnTo>
                <a:lnTo>
                  <a:pt x="3967" y="7835"/>
                </a:lnTo>
                <a:lnTo>
                  <a:pt x="3967" y="7981"/>
                </a:lnTo>
                <a:lnTo>
                  <a:pt x="3918" y="8225"/>
                </a:lnTo>
                <a:lnTo>
                  <a:pt x="3918" y="8395"/>
                </a:lnTo>
                <a:lnTo>
                  <a:pt x="3967" y="8565"/>
                </a:lnTo>
                <a:lnTo>
                  <a:pt x="4015" y="8711"/>
                </a:lnTo>
                <a:lnTo>
                  <a:pt x="4113" y="8833"/>
                </a:lnTo>
                <a:lnTo>
                  <a:pt x="4210" y="8955"/>
                </a:lnTo>
                <a:lnTo>
                  <a:pt x="4332" y="9028"/>
                </a:lnTo>
                <a:lnTo>
                  <a:pt x="4478" y="9101"/>
                </a:lnTo>
                <a:lnTo>
                  <a:pt x="4648" y="9149"/>
                </a:lnTo>
                <a:lnTo>
                  <a:pt x="4843" y="9174"/>
                </a:lnTo>
                <a:lnTo>
                  <a:pt x="5013" y="9149"/>
                </a:lnTo>
                <a:lnTo>
                  <a:pt x="5183" y="9101"/>
                </a:lnTo>
                <a:lnTo>
                  <a:pt x="5329" y="9028"/>
                </a:lnTo>
                <a:lnTo>
                  <a:pt x="5451" y="8930"/>
                </a:lnTo>
                <a:lnTo>
                  <a:pt x="5573" y="8809"/>
                </a:lnTo>
                <a:lnTo>
                  <a:pt x="5670" y="8663"/>
                </a:lnTo>
                <a:lnTo>
                  <a:pt x="5743" y="8517"/>
                </a:lnTo>
                <a:lnTo>
                  <a:pt x="5792" y="8346"/>
                </a:lnTo>
                <a:lnTo>
                  <a:pt x="5816" y="8176"/>
                </a:lnTo>
                <a:lnTo>
                  <a:pt x="5792" y="8006"/>
                </a:lnTo>
                <a:lnTo>
                  <a:pt x="5767" y="7835"/>
                </a:lnTo>
                <a:lnTo>
                  <a:pt x="5719" y="7689"/>
                </a:lnTo>
                <a:lnTo>
                  <a:pt x="5646" y="7519"/>
                </a:lnTo>
                <a:lnTo>
                  <a:pt x="5524" y="7397"/>
                </a:lnTo>
                <a:lnTo>
                  <a:pt x="5378" y="7251"/>
                </a:lnTo>
                <a:lnTo>
                  <a:pt x="5232" y="7154"/>
                </a:lnTo>
                <a:lnTo>
                  <a:pt x="5062" y="7105"/>
                </a:lnTo>
                <a:lnTo>
                  <a:pt x="4891" y="7081"/>
                </a:lnTo>
                <a:close/>
                <a:moveTo>
                  <a:pt x="11096" y="7081"/>
                </a:moveTo>
                <a:lnTo>
                  <a:pt x="10926" y="7105"/>
                </a:lnTo>
                <a:lnTo>
                  <a:pt x="10755" y="7178"/>
                </a:lnTo>
                <a:lnTo>
                  <a:pt x="10634" y="7300"/>
                </a:lnTo>
                <a:lnTo>
                  <a:pt x="10512" y="7446"/>
                </a:lnTo>
                <a:lnTo>
                  <a:pt x="10439" y="7568"/>
                </a:lnTo>
                <a:lnTo>
                  <a:pt x="10390" y="7714"/>
                </a:lnTo>
                <a:lnTo>
                  <a:pt x="10342" y="7835"/>
                </a:lnTo>
                <a:lnTo>
                  <a:pt x="10342" y="7981"/>
                </a:lnTo>
                <a:lnTo>
                  <a:pt x="10293" y="8225"/>
                </a:lnTo>
                <a:lnTo>
                  <a:pt x="10293" y="8395"/>
                </a:lnTo>
                <a:lnTo>
                  <a:pt x="10342" y="8565"/>
                </a:lnTo>
                <a:lnTo>
                  <a:pt x="10390" y="8711"/>
                </a:lnTo>
                <a:lnTo>
                  <a:pt x="10488" y="8833"/>
                </a:lnTo>
                <a:lnTo>
                  <a:pt x="10585" y="8955"/>
                </a:lnTo>
                <a:lnTo>
                  <a:pt x="10707" y="9028"/>
                </a:lnTo>
                <a:lnTo>
                  <a:pt x="10853" y="9101"/>
                </a:lnTo>
                <a:lnTo>
                  <a:pt x="11023" y="9149"/>
                </a:lnTo>
                <a:lnTo>
                  <a:pt x="11218" y="9174"/>
                </a:lnTo>
                <a:lnTo>
                  <a:pt x="11388" y="9149"/>
                </a:lnTo>
                <a:lnTo>
                  <a:pt x="11558" y="9101"/>
                </a:lnTo>
                <a:lnTo>
                  <a:pt x="11704" y="9028"/>
                </a:lnTo>
                <a:lnTo>
                  <a:pt x="11826" y="8930"/>
                </a:lnTo>
                <a:lnTo>
                  <a:pt x="11948" y="8809"/>
                </a:lnTo>
                <a:lnTo>
                  <a:pt x="12045" y="8663"/>
                </a:lnTo>
                <a:lnTo>
                  <a:pt x="12118" y="8517"/>
                </a:lnTo>
                <a:lnTo>
                  <a:pt x="12167" y="8346"/>
                </a:lnTo>
                <a:lnTo>
                  <a:pt x="12191" y="8176"/>
                </a:lnTo>
                <a:lnTo>
                  <a:pt x="12167" y="8006"/>
                </a:lnTo>
                <a:lnTo>
                  <a:pt x="12142" y="7835"/>
                </a:lnTo>
                <a:lnTo>
                  <a:pt x="12094" y="7689"/>
                </a:lnTo>
                <a:lnTo>
                  <a:pt x="12021" y="7519"/>
                </a:lnTo>
                <a:lnTo>
                  <a:pt x="11899" y="7397"/>
                </a:lnTo>
                <a:lnTo>
                  <a:pt x="11753" y="7251"/>
                </a:lnTo>
                <a:lnTo>
                  <a:pt x="11607" y="7154"/>
                </a:lnTo>
                <a:lnTo>
                  <a:pt x="11437" y="7105"/>
                </a:lnTo>
                <a:lnTo>
                  <a:pt x="11266" y="7081"/>
                </a:lnTo>
                <a:close/>
                <a:moveTo>
                  <a:pt x="11607" y="10731"/>
                </a:moveTo>
                <a:lnTo>
                  <a:pt x="11120" y="10877"/>
                </a:lnTo>
                <a:lnTo>
                  <a:pt x="10658" y="11047"/>
                </a:lnTo>
                <a:lnTo>
                  <a:pt x="9733" y="11412"/>
                </a:lnTo>
                <a:lnTo>
                  <a:pt x="9247" y="11558"/>
                </a:lnTo>
                <a:lnTo>
                  <a:pt x="8784" y="11704"/>
                </a:lnTo>
                <a:lnTo>
                  <a:pt x="7811" y="11972"/>
                </a:lnTo>
                <a:lnTo>
                  <a:pt x="7738" y="11996"/>
                </a:lnTo>
                <a:lnTo>
                  <a:pt x="7690" y="12045"/>
                </a:lnTo>
                <a:lnTo>
                  <a:pt x="7665" y="12118"/>
                </a:lnTo>
                <a:lnTo>
                  <a:pt x="7641" y="12166"/>
                </a:lnTo>
                <a:lnTo>
                  <a:pt x="7665" y="12239"/>
                </a:lnTo>
                <a:lnTo>
                  <a:pt x="7690" y="12312"/>
                </a:lnTo>
                <a:lnTo>
                  <a:pt x="7738" y="12361"/>
                </a:lnTo>
                <a:lnTo>
                  <a:pt x="7811" y="12410"/>
                </a:lnTo>
                <a:lnTo>
                  <a:pt x="7909" y="12434"/>
                </a:lnTo>
                <a:lnTo>
                  <a:pt x="8030" y="12458"/>
                </a:lnTo>
                <a:lnTo>
                  <a:pt x="8249" y="12458"/>
                </a:lnTo>
                <a:lnTo>
                  <a:pt x="8492" y="12434"/>
                </a:lnTo>
                <a:lnTo>
                  <a:pt x="8760" y="12361"/>
                </a:lnTo>
                <a:lnTo>
                  <a:pt x="9247" y="12191"/>
                </a:lnTo>
                <a:lnTo>
                  <a:pt x="9660" y="12045"/>
                </a:lnTo>
                <a:lnTo>
                  <a:pt x="10731" y="11680"/>
                </a:lnTo>
                <a:lnTo>
                  <a:pt x="11753" y="11290"/>
                </a:lnTo>
                <a:lnTo>
                  <a:pt x="11875" y="11217"/>
                </a:lnTo>
                <a:lnTo>
                  <a:pt x="11923" y="11144"/>
                </a:lnTo>
                <a:lnTo>
                  <a:pt x="11948" y="11023"/>
                </a:lnTo>
                <a:lnTo>
                  <a:pt x="11948" y="10925"/>
                </a:lnTo>
                <a:lnTo>
                  <a:pt x="11899" y="10828"/>
                </a:lnTo>
                <a:lnTo>
                  <a:pt x="11826" y="10755"/>
                </a:lnTo>
                <a:lnTo>
                  <a:pt x="11729" y="10731"/>
                </a:lnTo>
                <a:close/>
                <a:moveTo>
                  <a:pt x="8492" y="682"/>
                </a:moveTo>
                <a:lnTo>
                  <a:pt x="8638" y="706"/>
                </a:lnTo>
                <a:lnTo>
                  <a:pt x="9101" y="755"/>
                </a:lnTo>
                <a:lnTo>
                  <a:pt x="9539" y="803"/>
                </a:lnTo>
                <a:lnTo>
                  <a:pt x="9977" y="901"/>
                </a:lnTo>
                <a:lnTo>
                  <a:pt x="10415" y="1022"/>
                </a:lnTo>
                <a:lnTo>
                  <a:pt x="10755" y="1120"/>
                </a:lnTo>
                <a:lnTo>
                  <a:pt x="11096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02" y="1825"/>
                </a:lnTo>
                <a:lnTo>
                  <a:pt x="11875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6" y="1752"/>
                </a:lnTo>
                <a:lnTo>
                  <a:pt x="11996" y="1728"/>
                </a:lnTo>
                <a:lnTo>
                  <a:pt x="12021" y="1728"/>
                </a:lnTo>
                <a:lnTo>
                  <a:pt x="12118" y="1801"/>
                </a:lnTo>
                <a:lnTo>
                  <a:pt x="12094" y="1874"/>
                </a:lnTo>
                <a:lnTo>
                  <a:pt x="12069" y="1947"/>
                </a:lnTo>
                <a:lnTo>
                  <a:pt x="12094" y="1995"/>
                </a:lnTo>
                <a:lnTo>
                  <a:pt x="12118" y="2020"/>
                </a:lnTo>
                <a:lnTo>
                  <a:pt x="12167" y="2044"/>
                </a:lnTo>
                <a:lnTo>
                  <a:pt x="12215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483" y="2336"/>
                </a:lnTo>
                <a:lnTo>
                  <a:pt x="12507" y="2385"/>
                </a:lnTo>
                <a:lnTo>
                  <a:pt x="12532" y="2409"/>
                </a:lnTo>
                <a:lnTo>
                  <a:pt x="12580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26" y="2287"/>
                </a:lnTo>
                <a:lnTo>
                  <a:pt x="12775" y="2239"/>
                </a:lnTo>
                <a:lnTo>
                  <a:pt x="12945" y="2409"/>
                </a:lnTo>
                <a:lnTo>
                  <a:pt x="12872" y="2531"/>
                </a:lnTo>
                <a:lnTo>
                  <a:pt x="12824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48" y="2750"/>
                </a:lnTo>
                <a:lnTo>
                  <a:pt x="12897" y="2774"/>
                </a:lnTo>
                <a:lnTo>
                  <a:pt x="12945" y="2774"/>
                </a:lnTo>
                <a:lnTo>
                  <a:pt x="13067" y="2701"/>
                </a:lnTo>
                <a:lnTo>
                  <a:pt x="13164" y="2604"/>
                </a:lnTo>
                <a:lnTo>
                  <a:pt x="13286" y="2725"/>
                </a:lnTo>
                <a:lnTo>
                  <a:pt x="13383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64" y="3163"/>
                </a:lnTo>
                <a:lnTo>
                  <a:pt x="13164" y="3236"/>
                </a:lnTo>
                <a:lnTo>
                  <a:pt x="13189" y="3285"/>
                </a:lnTo>
                <a:lnTo>
                  <a:pt x="13213" y="3309"/>
                </a:lnTo>
                <a:lnTo>
                  <a:pt x="13310" y="3285"/>
                </a:lnTo>
                <a:lnTo>
                  <a:pt x="13408" y="3236"/>
                </a:lnTo>
                <a:lnTo>
                  <a:pt x="13529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5" y="3407"/>
                </a:lnTo>
                <a:lnTo>
                  <a:pt x="13554" y="3504"/>
                </a:lnTo>
                <a:lnTo>
                  <a:pt x="13481" y="3577"/>
                </a:lnTo>
                <a:lnTo>
                  <a:pt x="13456" y="3650"/>
                </a:lnTo>
                <a:lnTo>
                  <a:pt x="13456" y="3699"/>
                </a:lnTo>
                <a:lnTo>
                  <a:pt x="13505" y="3723"/>
                </a:lnTo>
                <a:lnTo>
                  <a:pt x="13602" y="3747"/>
                </a:lnTo>
                <a:lnTo>
                  <a:pt x="13675" y="3723"/>
                </a:lnTo>
                <a:lnTo>
                  <a:pt x="13773" y="3674"/>
                </a:lnTo>
                <a:lnTo>
                  <a:pt x="13846" y="3626"/>
                </a:lnTo>
                <a:lnTo>
                  <a:pt x="13943" y="3577"/>
                </a:lnTo>
                <a:lnTo>
                  <a:pt x="14138" y="3918"/>
                </a:lnTo>
                <a:lnTo>
                  <a:pt x="14040" y="3991"/>
                </a:lnTo>
                <a:lnTo>
                  <a:pt x="13846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00" y="4380"/>
                </a:lnTo>
                <a:lnTo>
                  <a:pt x="13821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186" y="4842"/>
                </a:lnTo>
                <a:lnTo>
                  <a:pt x="14065" y="4940"/>
                </a:lnTo>
                <a:lnTo>
                  <a:pt x="13943" y="5061"/>
                </a:lnTo>
                <a:lnTo>
                  <a:pt x="13919" y="5134"/>
                </a:lnTo>
                <a:lnTo>
                  <a:pt x="13894" y="5207"/>
                </a:lnTo>
                <a:lnTo>
                  <a:pt x="13894" y="5256"/>
                </a:lnTo>
                <a:lnTo>
                  <a:pt x="13919" y="5280"/>
                </a:lnTo>
                <a:lnTo>
                  <a:pt x="13943" y="5305"/>
                </a:lnTo>
                <a:lnTo>
                  <a:pt x="13992" y="5305"/>
                </a:lnTo>
                <a:lnTo>
                  <a:pt x="14113" y="5256"/>
                </a:lnTo>
                <a:lnTo>
                  <a:pt x="14235" y="5183"/>
                </a:lnTo>
                <a:lnTo>
                  <a:pt x="14527" y="5037"/>
                </a:lnTo>
                <a:lnTo>
                  <a:pt x="14600" y="5013"/>
                </a:lnTo>
                <a:lnTo>
                  <a:pt x="14746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57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16" y="6740"/>
                </a:lnTo>
                <a:lnTo>
                  <a:pt x="13992" y="6789"/>
                </a:lnTo>
                <a:lnTo>
                  <a:pt x="13967" y="6813"/>
                </a:lnTo>
                <a:lnTo>
                  <a:pt x="13992" y="6862"/>
                </a:lnTo>
                <a:lnTo>
                  <a:pt x="14040" y="6886"/>
                </a:lnTo>
                <a:lnTo>
                  <a:pt x="14235" y="6886"/>
                </a:lnTo>
                <a:lnTo>
                  <a:pt x="14405" y="6862"/>
                </a:lnTo>
                <a:lnTo>
                  <a:pt x="14770" y="6813"/>
                </a:lnTo>
                <a:lnTo>
                  <a:pt x="15014" y="6740"/>
                </a:lnTo>
                <a:lnTo>
                  <a:pt x="15087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16" y="7592"/>
                </a:lnTo>
                <a:lnTo>
                  <a:pt x="14040" y="7665"/>
                </a:lnTo>
                <a:lnTo>
                  <a:pt x="14065" y="7714"/>
                </a:lnTo>
                <a:lnTo>
                  <a:pt x="14138" y="7738"/>
                </a:lnTo>
                <a:lnTo>
                  <a:pt x="14332" y="7714"/>
                </a:lnTo>
                <a:lnTo>
                  <a:pt x="14527" y="7665"/>
                </a:lnTo>
                <a:lnTo>
                  <a:pt x="14916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57" y="8079"/>
                </a:lnTo>
                <a:lnTo>
                  <a:pt x="14235" y="8103"/>
                </a:lnTo>
                <a:lnTo>
                  <a:pt x="14113" y="8152"/>
                </a:lnTo>
                <a:lnTo>
                  <a:pt x="14016" y="8200"/>
                </a:lnTo>
                <a:lnTo>
                  <a:pt x="13919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19" y="8395"/>
                </a:lnTo>
                <a:lnTo>
                  <a:pt x="13943" y="8395"/>
                </a:lnTo>
                <a:lnTo>
                  <a:pt x="14065" y="8419"/>
                </a:lnTo>
                <a:lnTo>
                  <a:pt x="14211" y="8444"/>
                </a:lnTo>
                <a:lnTo>
                  <a:pt x="14454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7" y="8979"/>
                </a:lnTo>
                <a:lnTo>
                  <a:pt x="13870" y="9028"/>
                </a:lnTo>
                <a:lnTo>
                  <a:pt x="13846" y="9052"/>
                </a:lnTo>
                <a:lnTo>
                  <a:pt x="13870" y="9076"/>
                </a:lnTo>
                <a:lnTo>
                  <a:pt x="13967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478" y="9660"/>
                </a:lnTo>
                <a:lnTo>
                  <a:pt x="14259" y="9757"/>
                </a:lnTo>
                <a:lnTo>
                  <a:pt x="14040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0" y="9976"/>
                </a:lnTo>
                <a:lnTo>
                  <a:pt x="14065" y="9976"/>
                </a:lnTo>
                <a:lnTo>
                  <a:pt x="14284" y="10001"/>
                </a:lnTo>
                <a:lnTo>
                  <a:pt x="14503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65" y="10390"/>
                </a:lnTo>
                <a:lnTo>
                  <a:pt x="14527" y="10463"/>
                </a:lnTo>
                <a:lnTo>
                  <a:pt x="14332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46" y="10682"/>
                </a:lnTo>
                <a:lnTo>
                  <a:pt x="13821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894" y="10901"/>
                </a:lnTo>
                <a:lnTo>
                  <a:pt x="13967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576" y="10901"/>
                </a:lnTo>
                <a:lnTo>
                  <a:pt x="14795" y="10877"/>
                </a:lnTo>
                <a:lnTo>
                  <a:pt x="14795" y="10877"/>
                </a:lnTo>
                <a:lnTo>
                  <a:pt x="14600" y="11339"/>
                </a:lnTo>
                <a:lnTo>
                  <a:pt x="14478" y="11339"/>
                </a:lnTo>
                <a:lnTo>
                  <a:pt x="14284" y="11315"/>
                </a:lnTo>
                <a:lnTo>
                  <a:pt x="14089" y="11339"/>
                </a:lnTo>
                <a:lnTo>
                  <a:pt x="13919" y="11363"/>
                </a:lnTo>
                <a:lnTo>
                  <a:pt x="13724" y="11436"/>
                </a:lnTo>
                <a:lnTo>
                  <a:pt x="13724" y="11461"/>
                </a:lnTo>
                <a:lnTo>
                  <a:pt x="13724" y="11485"/>
                </a:lnTo>
                <a:lnTo>
                  <a:pt x="13894" y="11558"/>
                </a:lnTo>
                <a:lnTo>
                  <a:pt x="14065" y="11607"/>
                </a:lnTo>
                <a:lnTo>
                  <a:pt x="14430" y="11655"/>
                </a:lnTo>
                <a:lnTo>
                  <a:pt x="14186" y="12069"/>
                </a:lnTo>
                <a:lnTo>
                  <a:pt x="13967" y="12069"/>
                </a:lnTo>
                <a:lnTo>
                  <a:pt x="13724" y="12093"/>
                </a:lnTo>
                <a:lnTo>
                  <a:pt x="13602" y="12069"/>
                </a:lnTo>
                <a:lnTo>
                  <a:pt x="13456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64" y="12069"/>
                </a:lnTo>
                <a:lnTo>
                  <a:pt x="13189" y="12166"/>
                </a:lnTo>
                <a:lnTo>
                  <a:pt x="13237" y="12239"/>
                </a:lnTo>
                <a:lnTo>
                  <a:pt x="13310" y="12312"/>
                </a:lnTo>
                <a:lnTo>
                  <a:pt x="13408" y="12361"/>
                </a:lnTo>
                <a:lnTo>
                  <a:pt x="13529" y="12385"/>
                </a:lnTo>
                <a:lnTo>
                  <a:pt x="13651" y="12410"/>
                </a:lnTo>
                <a:lnTo>
                  <a:pt x="13919" y="12434"/>
                </a:lnTo>
                <a:lnTo>
                  <a:pt x="13578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6" y="12677"/>
                </a:lnTo>
                <a:lnTo>
                  <a:pt x="12605" y="12702"/>
                </a:lnTo>
                <a:lnTo>
                  <a:pt x="12605" y="12726"/>
                </a:lnTo>
                <a:lnTo>
                  <a:pt x="12580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26" y="12969"/>
                </a:lnTo>
                <a:lnTo>
                  <a:pt x="12824" y="13018"/>
                </a:lnTo>
                <a:lnTo>
                  <a:pt x="13018" y="13115"/>
                </a:lnTo>
                <a:lnTo>
                  <a:pt x="13237" y="13164"/>
                </a:lnTo>
                <a:lnTo>
                  <a:pt x="13091" y="13286"/>
                </a:lnTo>
                <a:lnTo>
                  <a:pt x="13043" y="13286"/>
                </a:lnTo>
                <a:lnTo>
                  <a:pt x="12580" y="13261"/>
                </a:lnTo>
                <a:lnTo>
                  <a:pt x="12337" y="13213"/>
                </a:lnTo>
                <a:lnTo>
                  <a:pt x="12215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72" y="13261"/>
                </a:lnTo>
                <a:lnTo>
                  <a:pt x="11972" y="13334"/>
                </a:lnTo>
                <a:lnTo>
                  <a:pt x="11996" y="13383"/>
                </a:lnTo>
                <a:lnTo>
                  <a:pt x="12142" y="13505"/>
                </a:lnTo>
                <a:lnTo>
                  <a:pt x="12288" y="13578"/>
                </a:lnTo>
                <a:lnTo>
                  <a:pt x="12459" y="13626"/>
                </a:lnTo>
                <a:lnTo>
                  <a:pt x="12653" y="13651"/>
                </a:lnTo>
                <a:lnTo>
                  <a:pt x="12215" y="13943"/>
                </a:lnTo>
                <a:lnTo>
                  <a:pt x="12142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42" y="13724"/>
                </a:lnTo>
                <a:lnTo>
                  <a:pt x="11218" y="13748"/>
                </a:lnTo>
                <a:lnTo>
                  <a:pt x="11193" y="13748"/>
                </a:lnTo>
                <a:lnTo>
                  <a:pt x="11193" y="13821"/>
                </a:lnTo>
                <a:lnTo>
                  <a:pt x="11242" y="13894"/>
                </a:lnTo>
                <a:lnTo>
                  <a:pt x="11291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777" y="14210"/>
                </a:lnTo>
                <a:lnTo>
                  <a:pt x="11437" y="14381"/>
                </a:lnTo>
                <a:lnTo>
                  <a:pt x="11364" y="14332"/>
                </a:lnTo>
                <a:lnTo>
                  <a:pt x="11315" y="14308"/>
                </a:lnTo>
                <a:lnTo>
                  <a:pt x="11169" y="14259"/>
                </a:lnTo>
                <a:lnTo>
                  <a:pt x="10877" y="14235"/>
                </a:lnTo>
                <a:lnTo>
                  <a:pt x="10634" y="14210"/>
                </a:lnTo>
                <a:lnTo>
                  <a:pt x="10488" y="14210"/>
                </a:lnTo>
                <a:lnTo>
                  <a:pt x="10366" y="14235"/>
                </a:lnTo>
                <a:lnTo>
                  <a:pt x="10342" y="14283"/>
                </a:lnTo>
                <a:lnTo>
                  <a:pt x="10366" y="14332"/>
                </a:lnTo>
                <a:lnTo>
                  <a:pt x="10390" y="14381"/>
                </a:lnTo>
                <a:lnTo>
                  <a:pt x="10488" y="14478"/>
                </a:lnTo>
                <a:lnTo>
                  <a:pt x="10609" y="14551"/>
                </a:lnTo>
                <a:lnTo>
                  <a:pt x="10707" y="14575"/>
                </a:lnTo>
                <a:lnTo>
                  <a:pt x="10877" y="14624"/>
                </a:lnTo>
                <a:lnTo>
                  <a:pt x="10488" y="14746"/>
                </a:lnTo>
                <a:lnTo>
                  <a:pt x="10293" y="14673"/>
                </a:lnTo>
                <a:lnTo>
                  <a:pt x="10098" y="14624"/>
                </a:lnTo>
                <a:lnTo>
                  <a:pt x="9904" y="14600"/>
                </a:lnTo>
                <a:lnTo>
                  <a:pt x="9782" y="14600"/>
                </a:lnTo>
                <a:lnTo>
                  <a:pt x="9685" y="14648"/>
                </a:lnTo>
                <a:lnTo>
                  <a:pt x="9660" y="14673"/>
                </a:lnTo>
                <a:lnTo>
                  <a:pt x="9660" y="14721"/>
                </a:lnTo>
                <a:lnTo>
                  <a:pt x="9709" y="14794"/>
                </a:lnTo>
                <a:lnTo>
                  <a:pt x="9782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63" y="14940"/>
                </a:lnTo>
                <a:lnTo>
                  <a:pt x="9514" y="14916"/>
                </a:lnTo>
                <a:lnTo>
                  <a:pt x="9417" y="14867"/>
                </a:lnTo>
                <a:lnTo>
                  <a:pt x="9222" y="14843"/>
                </a:lnTo>
                <a:lnTo>
                  <a:pt x="9125" y="14843"/>
                </a:lnTo>
                <a:lnTo>
                  <a:pt x="9028" y="14867"/>
                </a:lnTo>
                <a:lnTo>
                  <a:pt x="9003" y="14916"/>
                </a:lnTo>
                <a:lnTo>
                  <a:pt x="8979" y="14965"/>
                </a:lnTo>
                <a:lnTo>
                  <a:pt x="8955" y="15013"/>
                </a:lnTo>
                <a:lnTo>
                  <a:pt x="8979" y="15062"/>
                </a:lnTo>
                <a:lnTo>
                  <a:pt x="9003" y="15086"/>
                </a:lnTo>
                <a:lnTo>
                  <a:pt x="8638" y="15135"/>
                </a:lnTo>
                <a:lnTo>
                  <a:pt x="8298" y="15159"/>
                </a:lnTo>
                <a:lnTo>
                  <a:pt x="7203" y="15159"/>
                </a:lnTo>
                <a:lnTo>
                  <a:pt x="6838" y="15111"/>
                </a:lnTo>
                <a:lnTo>
                  <a:pt x="6497" y="15062"/>
                </a:lnTo>
                <a:lnTo>
                  <a:pt x="6132" y="14989"/>
                </a:lnTo>
                <a:lnTo>
                  <a:pt x="5792" y="14916"/>
                </a:lnTo>
                <a:lnTo>
                  <a:pt x="5451" y="14819"/>
                </a:lnTo>
                <a:lnTo>
                  <a:pt x="5110" y="14697"/>
                </a:lnTo>
                <a:lnTo>
                  <a:pt x="4794" y="14575"/>
                </a:lnTo>
                <a:lnTo>
                  <a:pt x="4453" y="14405"/>
                </a:lnTo>
                <a:lnTo>
                  <a:pt x="4137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18" y="13456"/>
                </a:lnTo>
                <a:lnTo>
                  <a:pt x="2774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093" y="12507"/>
                </a:lnTo>
                <a:lnTo>
                  <a:pt x="1898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387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22" y="10512"/>
                </a:lnTo>
                <a:lnTo>
                  <a:pt x="949" y="10195"/>
                </a:lnTo>
                <a:lnTo>
                  <a:pt x="876" y="9879"/>
                </a:lnTo>
                <a:lnTo>
                  <a:pt x="828" y="9538"/>
                </a:lnTo>
                <a:lnTo>
                  <a:pt x="755" y="9003"/>
                </a:lnTo>
                <a:lnTo>
                  <a:pt x="730" y="8468"/>
                </a:lnTo>
                <a:lnTo>
                  <a:pt x="730" y="7933"/>
                </a:lnTo>
                <a:lnTo>
                  <a:pt x="779" y="7397"/>
                </a:lnTo>
                <a:lnTo>
                  <a:pt x="828" y="6862"/>
                </a:lnTo>
                <a:lnTo>
                  <a:pt x="949" y="6351"/>
                </a:lnTo>
                <a:lnTo>
                  <a:pt x="1071" y="5840"/>
                </a:lnTo>
                <a:lnTo>
                  <a:pt x="1266" y="5353"/>
                </a:lnTo>
                <a:lnTo>
                  <a:pt x="1387" y="5061"/>
                </a:lnTo>
                <a:lnTo>
                  <a:pt x="1558" y="4745"/>
                </a:lnTo>
                <a:lnTo>
                  <a:pt x="1752" y="4404"/>
                </a:lnTo>
                <a:lnTo>
                  <a:pt x="1996" y="4064"/>
                </a:lnTo>
                <a:lnTo>
                  <a:pt x="2263" y="3699"/>
                </a:lnTo>
                <a:lnTo>
                  <a:pt x="2555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0" y="2263"/>
                </a:lnTo>
                <a:lnTo>
                  <a:pt x="4064" y="1922"/>
                </a:lnTo>
                <a:lnTo>
                  <a:pt x="4526" y="1630"/>
                </a:lnTo>
                <a:lnTo>
                  <a:pt x="5013" y="1363"/>
                </a:lnTo>
                <a:lnTo>
                  <a:pt x="5500" y="1144"/>
                </a:lnTo>
                <a:lnTo>
                  <a:pt x="6035" y="974"/>
                </a:lnTo>
                <a:lnTo>
                  <a:pt x="6303" y="925"/>
                </a:lnTo>
                <a:lnTo>
                  <a:pt x="6595" y="876"/>
                </a:lnTo>
                <a:lnTo>
                  <a:pt x="6862" y="828"/>
                </a:lnTo>
                <a:lnTo>
                  <a:pt x="7154" y="803"/>
                </a:lnTo>
                <a:lnTo>
                  <a:pt x="7519" y="779"/>
                </a:lnTo>
                <a:lnTo>
                  <a:pt x="7909" y="730"/>
                </a:lnTo>
                <a:lnTo>
                  <a:pt x="8298" y="682"/>
                </a:lnTo>
                <a:close/>
                <a:moveTo>
                  <a:pt x="8128" y="0"/>
                </a:moveTo>
                <a:lnTo>
                  <a:pt x="7738" y="25"/>
                </a:lnTo>
                <a:lnTo>
                  <a:pt x="7373" y="73"/>
                </a:lnTo>
                <a:lnTo>
                  <a:pt x="7081" y="49"/>
                </a:lnTo>
                <a:lnTo>
                  <a:pt x="6765" y="49"/>
                </a:lnTo>
                <a:lnTo>
                  <a:pt x="6473" y="73"/>
                </a:lnTo>
                <a:lnTo>
                  <a:pt x="6157" y="146"/>
                </a:lnTo>
                <a:lnTo>
                  <a:pt x="5840" y="219"/>
                </a:lnTo>
                <a:lnTo>
                  <a:pt x="5524" y="317"/>
                </a:lnTo>
                <a:lnTo>
                  <a:pt x="5208" y="438"/>
                </a:lnTo>
                <a:lnTo>
                  <a:pt x="4916" y="560"/>
                </a:lnTo>
                <a:lnTo>
                  <a:pt x="4307" y="876"/>
                </a:lnTo>
                <a:lnTo>
                  <a:pt x="3748" y="1217"/>
                </a:lnTo>
                <a:lnTo>
                  <a:pt x="3212" y="1606"/>
                </a:lnTo>
                <a:lnTo>
                  <a:pt x="2750" y="1995"/>
                </a:lnTo>
                <a:lnTo>
                  <a:pt x="2482" y="2239"/>
                </a:lnTo>
                <a:lnTo>
                  <a:pt x="2239" y="2482"/>
                </a:lnTo>
                <a:lnTo>
                  <a:pt x="2020" y="2725"/>
                </a:lnTo>
                <a:lnTo>
                  <a:pt x="1825" y="2993"/>
                </a:lnTo>
                <a:lnTo>
                  <a:pt x="1631" y="3261"/>
                </a:lnTo>
                <a:lnTo>
                  <a:pt x="1436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390" y="5962"/>
                </a:lnTo>
                <a:lnTo>
                  <a:pt x="195" y="6643"/>
                </a:lnTo>
                <a:lnTo>
                  <a:pt x="122" y="7008"/>
                </a:lnTo>
                <a:lnTo>
                  <a:pt x="49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1" y="8809"/>
                </a:lnTo>
                <a:lnTo>
                  <a:pt x="49" y="9174"/>
                </a:lnTo>
                <a:lnTo>
                  <a:pt x="98" y="9514"/>
                </a:lnTo>
                <a:lnTo>
                  <a:pt x="171" y="9879"/>
                </a:lnTo>
                <a:lnTo>
                  <a:pt x="268" y="10220"/>
                </a:lnTo>
                <a:lnTo>
                  <a:pt x="365" y="10560"/>
                </a:lnTo>
                <a:lnTo>
                  <a:pt x="487" y="10901"/>
                </a:lnTo>
                <a:lnTo>
                  <a:pt x="633" y="11242"/>
                </a:lnTo>
                <a:lnTo>
                  <a:pt x="803" y="11582"/>
                </a:lnTo>
                <a:lnTo>
                  <a:pt x="1168" y="12264"/>
                </a:lnTo>
                <a:lnTo>
                  <a:pt x="1387" y="12629"/>
                </a:lnTo>
                <a:lnTo>
                  <a:pt x="1631" y="12994"/>
                </a:lnTo>
                <a:lnTo>
                  <a:pt x="1874" y="13334"/>
                </a:lnTo>
                <a:lnTo>
                  <a:pt x="2142" y="13651"/>
                </a:lnTo>
                <a:lnTo>
                  <a:pt x="2434" y="13943"/>
                </a:lnTo>
                <a:lnTo>
                  <a:pt x="2726" y="14235"/>
                </a:lnTo>
                <a:lnTo>
                  <a:pt x="3042" y="14502"/>
                </a:lnTo>
                <a:lnTo>
                  <a:pt x="3358" y="14746"/>
                </a:lnTo>
                <a:lnTo>
                  <a:pt x="3699" y="14965"/>
                </a:lnTo>
                <a:lnTo>
                  <a:pt x="4040" y="15159"/>
                </a:lnTo>
                <a:lnTo>
                  <a:pt x="4405" y="15354"/>
                </a:lnTo>
                <a:lnTo>
                  <a:pt x="4794" y="15500"/>
                </a:lnTo>
                <a:lnTo>
                  <a:pt x="5183" y="15622"/>
                </a:lnTo>
                <a:lnTo>
                  <a:pt x="5573" y="15743"/>
                </a:lnTo>
                <a:lnTo>
                  <a:pt x="5986" y="15816"/>
                </a:lnTo>
                <a:lnTo>
                  <a:pt x="6424" y="15889"/>
                </a:lnTo>
                <a:lnTo>
                  <a:pt x="6838" y="15914"/>
                </a:lnTo>
                <a:lnTo>
                  <a:pt x="7276" y="15938"/>
                </a:lnTo>
                <a:lnTo>
                  <a:pt x="7714" y="15938"/>
                </a:lnTo>
                <a:lnTo>
                  <a:pt x="8152" y="15914"/>
                </a:lnTo>
                <a:lnTo>
                  <a:pt x="8565" y="15889"/>
                </a:lnTo>
                <a:lnTo>
                  <a:pt x="9003" y="15841"/>
                </a:lnTo>
                <a:lnTo>
                  <a:pt x="9417" y="15768"/>
                </a:lnTo>
                <a:lnTo>
                  <a:pt x="9831" y="15670"/>
                </a:lnTo>
                <a:lnTo>
                  <a:pt x="10244" y="15573"/>
                </a:lnTo>
                <a:lnTo>
                  <a:pt x="10658" y="15451"/>
                </a:lnTo>
                <a:lnTo>
                  <a:pt x="11047" y="15305"/>
                </a:lnTo>
                <a:lnTo>
                  <a:pt x="11437" y="15135"/>
                </a:lnTo>
                <a:lnTo>
                  <a:pt x="11826" y="14940"/>
                </a:lnTo>
                <a:lnTo>
                  <a:pt x="12191" y="14721"/>
                </a:lnTo>
                <a:lnTo>
                  <a:pt x="12556" y="14478"/>
                </a:lnTo>
                <a:lnTo>
                  <a:pt x="12921" y="14235"/>
                </a:lnTo>
                <a:lnTo>
                  <a:pt x="13262" y="13943"/>
                </a:lnTo>
                <a:lnTo>
                  <a:pt x="13578" y="13651"/>
                </a:lnTo>
                <a:lnTo>
                  <a:pt x="13894" y="13334"/>
                </a:lnTo>
                <a:lnTo>
                  <a:pt x="14186" y="13018"/>
                </a:lnTo>
                <a:lnTo>
                  <a:pt x="14430" y="12702"/>
                </a:lnTo>
                <a:lnTo>
                  <a:pt x="14673" y="12361"/>
                </a:lnTo>
                <a:lnTo>
                  <a:pt x="14892" y="11996"/>
                </a:lnTo>
                <a:lnTo>
                  <a:pt x="15087" y="11631"/>
                </a:lnTo>
                <a:lnTo>
                  <a:pt x="15111" y="11631"/>
                </a:lnTo>
                <a:lnTo>
                  <a:pt x="15135" y="11582"/>
                </a:lnTo>
                <a:lnTo>
                  <a:pt x="15135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68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17" y="8760"/>
                </a:lnTo>
                <a:lnTo>
                  <a:pt x="15817" y="8371"/>
                </a:lnTo>
                <a:lnTo>
                  <a:pt x="15817" y="7957"/>
                </a:lnTo>
                <a:lnTo>
                  <a:pt x="15719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00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35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00" y="3480"/>
                </a:lnTo>
                <a:lnTo>
                  <a:pt x="14381" y="3115"/>
                </a:lnTo>
                <a:lnTo>
                  <a:pt x="14138" y="2774"/>
                </a:lnTo>
                <a:lnTo>
                  <a:pt x="13870" y="2458"/>
                </a:lnTo>
                <a:lnTo>
                  <a:pt x="13578" y="2141"/>
                </a:lnTo>
                <a:lnTo>
                  <a:pt x="13262" y="1849"/>
                </a:lnTo>
                <a:lnTo>
                  <a:pt x="12970" y="1582"/>
                </a:lnTo>
                <a:lnTo>
                  <a:pt x="12629" y="1363"/>
                </a:lnTo>
                <a:lnTo>
                  <a:pt x="12288" y="1144"/>
                </a:lnTo>
                <a:lnTo>
                  <a:pt x="11948" y="949"/>
                </a:lnTo>
                <a:lnTo>
                  <a:pt x="11583" y="779"/>
                </a:lnTo>
                <a:lnTo>
                  <a:pt x="11218" y="609"/>
                </a:lnTo>
                <a:lnTo>
                  <a:pt x="10828" y="487"/>
                </a:lnTo>
                <a:lnTo>
                  <a:pt x="10463" y="365"/>
                </a:lnTo>
                <a:lnTo>
                  <a:pt x="10098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0" y="49"/>
                </a:lnTo>
                <a:lnTo>
                  <a:pt x="8517" y="25"/>
                </a:lnTo>
                <a:lnTo>
                  <a:pt x="8128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46"/>
          <p:cNvSpPr/>
          <p:nvPr/>
        </p:nvSpPr>
        <p:spPr>
          <a:xfrm>
            <a:off x="2720367" y="2038496"/>
            <a:ext cx="186685" cy="460550"/>
          </a:xfrm>
          <a:custGeom>
            <a:avLst/>
            <a:gdLst/>
            <a:ahLst/>
            <a:cxnLst/>
            <a:rect l="l" t="t" r="r" b="b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6"/>
          <p:cNvSpPr/>
          <p:nvPr/>
        </p:nvSpPr>
        <p:spPr>
          <a:xfrm>
            <a:off x="3319156" y="2041687"/>
            <a:ext cx="161683" cy="455218"/>
          </a:xfrm>
          <a:custGeom>
            <a:avLst/>
            <a:gdLst/>
            <a:ahLst/>
            <a:cxnLst/>
            <a:rect l="l" t="t" r="r" b="b"/>
            <a:pathLst>
              <a:path w="7398" h="20829" extrusionOk="0">
                <a:moveTo>
                  <a:pt x="3991" y="584"/>
                </a:moveTo>
                <a:lnTo>
                  <a:pt x="3942" y="657"/>
                </a:lnTo>
                <a:lnTo>
                  <a:pt x="3893" y="730"/>
                </a:lnTo>
                <a:lnTo>
                  <a:pt x="3893" y="755"/>
                </a:lnTo>
                <a:lnTo>
                  <a:pt x="3918" y="779"/>
                </a:lnTo>
                <a:lnTo>
                  <a:pt x="3991" y="803"/>
                </a:lnTo>
                <a:lnTo>
                  <a:pt x="4064" y="779"/>
                </a:lnTo>
                <a:lnTo>
                  <a:pt x="4185" y="755"/>
                </a:lnTo>
                <a:lnTo>
                  <a:pt x="4283" y="706"/>
                </a:lnTo>
                <a:lnTo>
                  <a:pt x="4380" y="633"/>
                </a:lnTo>
                <a:lnTo>
                  <a:pt x="4453" y="730"/>
                </a:lnTo>
                <a:lnTo>
                  <a:pt x="4356" y="779"/>
                </a:lnTo>
                <a:lnTo>
                  <a:pt x="4210" y="852"/>
                </a:lnTo>
                <a:lnTo>
                  <a:pt x="4088" y="949"/>
                </a:lnTo>
                <a:lnTo>
                  <a:pt x="4088" y="974"/>
                </a:lnTo>
                <a:lnTo>
                  <a:pt x="4112" y="998"/>
                </a:lnTo>
                <a:lnTo>
                  <a:pt x="4283" y="998"/>
                </a:lnTo>
                <a:lnTo>
                  <a:pt x="4453" y="974"/>
                </a:lnTo>
                <a:lnTo>
                  <a:pt x="4623" y="901"/>
                </a:lnTo>
                <a:lnTo>
                  <a:pt x="4721" y="1071"/>
                </a:lnTo>
                <a:lnTo>
                  <a:pt x="4696" y="1071"/>
                </a:lnTo>
                <a:lnTo>
                  <a:pt x="4429" y="1193"/>
                </a:lnTo>
                <a:lnTo>
                  <a:pt x="4185" y="1314"/>
                </a:lnTo>
                <a:lnTo>
                  <a:pt x="4161" y="1339"/>
                </a:lnTo>
                <a:lnTo>
                  <a:pt x="4185" y="1339"/>
                </a:lnTo>
                <a:lnTo>
                  <a:pt x="4307" y="1387"/>
                </a:lnTo>
                <a:lnTo>
                  <a:pt x="4429" y="1387"/>
                </a:lnTo>
                <a:lnTo>
                  <a:pt x="4550" y="1363"/>
                </a:lnTo>
                <a:lnTo>
                  <a:pt x="4696" y="1314"/>
                </a:lnTo>
                <a:lnTo>
                  <a:pt x="4818" y="1266"/>
                </a:lnTo>
                <a:lnTo>
                  <a:pt x="4915" y="1533"/>
                </a:lnTo>
                <a:lnTo>
                  <a:pt x="4794" y="1582"/>
                </a:lnTo>
                <a:lnTo>
                  <a:pt x="4502" y="1679"/>
                </a:lnTo>
                <a:lnTo>
                  <a:pt x="4356" y="1728"/>
                </a:lnTo>
                <a:lnTo>
                  <a:pt x="4234" y="1825"/>
                </a:lnTo>
                <a:lnTo>
                  <a:pt x="4210" y="1850"/>
                </a:lnTo>
                <a:lnTo>
                  <a:pt x="4210" y="1874"/>
                </a:lnTo>
                <a:lnTo>
                  <a:pt x="4210" y="1898"/>
                </a:lnTo>
                <a:lnTo>
                  <a:pt x="4234" y="1898"/>
                </a:lnTo>
                <a:lnTo>
                  <a:pt x="4404" y="1947"/>
                </a:lnTo>
                <a:lnTo>
                  <a:pt x="4550" y="1923"/>
                </a:lnTo>
                <a:lnTo>
                  <a:pt x="4696" y="1898"/>
                </a:lnTo>
                <a:lnTo>
                  <a:pt x="4867" y="1874"/>
                </a:lnTo>
                <a:lnTo>
                  <a:pt x="4964" y="1850"/>
                </a:lnTo>
                <a:lnTo>
                  <a:pt x="4988" y="2069"/>
                </a:lnTo>
                <a:lnTo>
                  <a:pt x="4891" y="2093"/>
                </a:lnTo>
                <a:lnTo>
                  <a:pt x="4696" y="2142"/>
                </a:lnTo>
                <a:lnTo>
                  <a:pt x="4526" y="2190"/>
                </a:lnTo>
                <a:lnTo>
                  <a:pt x="4331" y="2263"/>
                </a:lnTo>
                <a:lnTo>
                  <a:pt x="4137" y="2336"/>
                </a:lnTo>
                <a:lnTo>
                  <a:pt x="4112" y="2361"/>
                </a:lnTo>
                <a:lnTo>
                  <a:pt x="4137" y="2385"/>
                </a:lnTo>
                <a:lnTo>
                  <a:pt x="4283" y="2385"/>
                </a:lnTo>
                <a:lnTo>
                  <a:pt x="4404" y="2409"/>
                </a:lnTo>
                <a:lnTo>
                  <a:pt x="4599" y="2385"/>
                </a:lnTo>
                <a:lnTo>
                  <a:pt x="4769" y="2361"/>
                </a:lnTo>
                <a:lnTo>
                  <a:pt x="4988" y="2336"/>
                </a:lnTo>
                <a:lnTo>
                  <a:pt x="4988" y="2434"/>
                </a:lnTo>
                <a:lnTo>
                  <a:pt x="4940" y="2604"/>
                </a:lnTo>
                <a:lnTo>
                  <a:pt x="4891" y="2750"/>
                </a:lnTo>
                <a:lnTo>
                  <a:pt x="4794" y="2726"/>
                </a:lnTo>
                <a:lnTo>
                  <a:pt x="4696" y="2726"/>
                </a:lnTo>
                <a:lnTo>
                  <a:pt x="4502" y="2750"/>
                </a:lnTo>
                <a:lnTo>
                  <a:pt x="4258" y="2750"/>
                </a:lnTo>
                <a:lnTo>
                  <a:pt x="4137" y="2774"/>
                </a:lnTo>
                <a:lnTo>
                  <a:pt x="4015" y="2847"/>
                </a:lnTo>
                <a:lnTo>
                  <a:pt x="4015" y="2872"/>
                </a:lnTo>
                <a:lnTo>
                  <a:pt x="4112" y="2945"/>
                </a:lnTo>
                <a:lnTo>
                  <a:pt x="4210" y="2993"/>
                </a:lnTo>
                <a:lnTo>
                  <a:pt x="4429" y="2993"/>
                </a:lnTo>
                <a:lnTo>
                  <a:pt x="4599" y="3018"/>
                </a:lnTo>
                <a:lnTo>
                  <a:pt x="4745" y="3018"/>
                </a:lnTo>
                <a:lnTo>
                  <a:pt x="4623" y="3164"/>
                </a:lnTo>
                <a:lnTo>
                  <a:pt x="4502" y="3310"/>
                </a:lnTo>
                <a:lnTo>
                  <a:pt x="4453" y="3285"/>
                </a:lnTo>
                <a:lnTo>
                  <a:pt x="4283" y="3237"/>
                </a:lnTo>
                <a:lnTo>
                  <a:pt x="4112" y="3212"/>
                </a:lnTo>
                <a:lnTo>
                  <a:pt x="3918" y="3212"/>
                </a:lnTo>
                <a:lnTo>
                  <a:pt x="3747" y="3237"/>
                </a:lnTo>
                <a:lnTo>
                  <a:pt x="3723" y="3237"/>
                </a:lnTo>
                <a:lnTo>
                  <a:pt x="3723" y="3261"/>
                </a:lnTo>
                <a:lnTo>
                  <a:pt x="3747" y="3310"/>
                </a:lnTo>
                <a:lnTo>
                  <a:pt x="3966" y="3407"/>
                </a:lnTo>
                <a:lnTo>
                  <a:pt x="4210" y="3480"/>
                </a:lnTo>
                <a:lnTo>
                  <a:pt x="3991" y="3529"/>
                </a:lnTo>
                <a:lnTo>
                  <a:pt x="3796" y="3553"/>
                </a:lnTo>
                <a:lnTo>
                  <a:pt x="3553" y="3553"/>
                </a:lnTo>
                <a:lnTo>
                  <a:pt x="3334" y="3504"/>
                </a:lnTo>
                <a:lnTo>
                  <a:pt x="3090" y="3407"/>
                </a:lnTo>
                <a:lnTo>
                  <a:pt x="2896" y="3285"/>
                </a:lnTo>
                <a:lnTo>
                  <a:pt x="2701" y="3115"/>
                </a:lnTo>
                <a:lnTo>
                  <a:pt x="2555" y="2945"/>
                </a:lnTo>
                <a:lnTo>
                  <a:pt x="2433" y="2726"/>
                </a:lnTo>
                <a:lnTo>
                  <a:pt x="2360" y="2507"/>
                </a:lnTo>
                <a:lnTo>
                  <a:pt x="2312" y="2288"/>
                </a:lnTo>
                <a:lnTo>
                  <a:pt x="2312" y="2020"/>
                </a:lnTo>
                <a:lnTo>
                  <a:pt x="2336" y="1874"/>
                </a:lnTo>
                <a:lnTo>
                  <a:pt x="2360" y="1704"/>
                </a:lnTo>
                <a:lnTo>
                  <a:pt x="2409" y="1558"/>
                </a:lnTo>
                <a:lnTo>
                  <a:pt x="2482" y="1412"/>
                </a:lnTo>
                <a:lnTo>
                  <a:pt x="2677" y="1120"/>
                </a:lnTo>
                <a:lnTo>
                  <a:pt x="2871" y="876"/>
                </a:lnTo>
                <a:lnTo>
                  <a:pt x="3017" y="755"/>
                </a:lnTo>
                <a:lnTo>
                  <a:pt x="3139" y="682"/>
                </a:lnTo>
                <a:lnTo>
                  <a:pt x="3261" y="633"/>
                </a:lnTo>
                <a:lnTo>
                  <a:pt x="3407" y="584"/>
                </a:lnTo>
                <a:close/>
                <a:moveTo>
                  <a:pt x="1898" y="7860"/>
                </a:moveTo>
                <a:lnTo>
                  <a:pt x="2020" y="7933"/>
                </a:lnTo>
                <a:lnTo>
                  <a:pt x="1995" y="8200"/>
                </a:lnTo>
                <a:lnTo>
                  <a:pt x="1995" y="8444"/>
                </a:lnTo>
                <a:lnTo>
                  <a:pt x="1971" y="8979"/>
                </a:lnTo>
                <a:lnTo>
                  <a:pt x="1971" y="9149"/>
                </a:lnTo>
                <a:lnTo>
                  <a:pt x="1922" y="9344"/>
                </a:lnTo>
                <a:lnTo>
                  <a:pt x="1801" y="9685"/>
                </a:lnTo>
                <a:lnTo>
                  <a:pt x="1655" y="10050"/>
                </a:lnTo>
                <a:lnTo>
                  <a:pt x="1509" y="10390"/>
                </a:lnTo>
                <a:lnTo>
                  <a:pt x="1436" y="10658"/>
                </a:lnTo>
                <a:lnTo>
                  <a:pt x="1363" y="10926"/>
                </a:lnTo>
                <a:lnTo>
                  <a:pt x="1314" y="10707"/>
                </a:lnTo>
                <a:lnTo>
                  <a:pt x="1265" y="10536"/>
                </a:lnTo>
                <a:lnTo>
                  <a:pt x="1241" y="10512"/>
                </a:lnTo>
                <a:lnTo>
                  <a:pt x="1290" y="10463"/>
                </a:lnTo>
                <a:lnTo>
                  <a:pt x="1314" y="10390"/>
                </a:lnTo>
                <a:lnTo>
                  <a:pt x="1363" y="9733"/>
                </a:lnTo>
                <a:lnTo>
                  <a:pt x="1460" y="9076"/>
                </a:lnTo>
                <a:lnTo>
                  <a:pt x="1533" y="8760"/>
                </a:lnTo>
                <a:lnTo>
                  <a:pt x="1606" y="8444"/>
                </a:lnTo>
                <a:lnTo>
                  <a:pt x="1728" y="8152"/>
                </a:lnTo>
                <a:lnTo>
                  <a:pt x="1898" y="7860"/>
                </a:lnTo>
                <a:close/>
                <a:moveTo>
                  <a:pt x="5499" y="7860"/>
                </a:moveTo>
                <a:lnTo>
                  <a:pt x="5670" y="8152"/>
                </a:lnTo>
                <a:lnTo>
                  <a:pt x="5791" y="8444"/>
                </a:lnTo>
                <a:lnTo>
                  <a:pt x="5864" y="8760"/>
                </a:lnTo>
                <a:lnTo>
                  <a:pt x="5937" y="9076"/>
                </a:lnTo>
                <a:lnTo>
                  <a:pt x="6010" y="9733"/>
                </a:lnTo>
                <a:lnTo>
                  <a:pt x="6083" y="10390"/>
                </a:lnTo>
                <a:lnTo>
                  <a:pt x="6107" y="10463"/>
                </a:lnTo>
                <a:lnTo>
                  <a:pt x="6156" y="10512"/>
                </a:lnTo>
                <a:lnTo>
                  <a:pt x="6132" y="10536"/>
                </a:lnTo>
                <a:lnTo>
                  <a:pt x="6083" y="10707"/>
                </a:lnTo>
                <a:lnTo>
                  <a:pt x="6034" y="10926"/>
                </a:lnTo>
                <a:lnTo>
                  <a:pt x="5961" y="10658"/>
                </a:lnTo>
                <a:lnTo>
                  <a:pt x="5889" y="10390"/>
                </a:lnTo>
                <a:lnTo>
                  <a:pt x="5743" y="10050"/>
                </a:lnTo>
                <a:lnTo>
                  <a:pt x="5597" y="9685"/>
                </a:lnTo>
                <a:lnTo>
                  <a:pt x="5475" y="9344"/>
                </a:lnTo>
                <a:lnTo>
                  <a:pt x="5426" y="9149"/>
                </a:lnTo>
                <a:lnTo>
                  <a:pt x="5426" y="8979"/>
                </a:lnTo>
                <a:lnTo>
                  <a:pt x="5402" y="8444"/>
                </a:lnTo>
                <a:lnTo>
                  <a:pt x="5402" y="8200"/>
                </a:lnTo>
                <a:lnTo>
                  <a:pt x="5378" y="7933"/>
                </a:lnTo>
                <a:lnTo>
                  <a:pt x="5499" y="7860"/>
                </a:lnTo>
                <a:close/>
                <a:moveTo>
                  <a:pt x="3869" y="4623"/>
                </a:moveTo>
                <a:lnTo>
                  <a:pt x="4161" y="4672"/>
                </a:lnTo>
                <a:lnTo>
                  <a:pt x="4453" y="4721"/>
                </a:lnTo>
                <a:lnTo>
                  <a:pt x="4380" y="4769"/>
                </a:lnTo>
                <a:lnTo>
                  <a:pt x="4283" y="4842"/>
                </a:lnTo>
                <a:lnTo>
                  <a:pt x="4283" y="4867"/>
                </a:lnTo>
                <a:lnTo>
                  <a:pt x="4307" y="4891"/>
                </a:lnTo>
                <a:lnTo>
                  <a:pt x="4696" y="4842"/>
                </a:lnTo>
                <a:lnTo>
                  <a:pt x="4842" y="4842"/>
                </a:lnTo>
                <a:lnTo>
                  <a:pt x="4915" y="4867"/>
                </a:lnTo>
                <a:lnTo>
                  <a:pt x="4818" y="4891"/>
                </a:lnTo>
                <a:lnTo>
                  <a:pt x="4696" y="4940"/>
                </a:lnTo>
                <a:lnTo>
                  <a:pt x="4599" y="4988"/>
                </a:lnTo>
                <a:lnTo>
                  <a:pt x="4550" y="5086"/>
                </a:lnTo>
                <a:lnTo>
                  <a:pt x="4550" y="5110"/>
                </a:lnTo>
                <a:lnTo>
                  <a:pt x="4575" y="5110"/>
                </a:lnTo>
                <a:lnTo>
                  <a:pt x="4818" y="5037"/>
                </a:lnTo>
                <a:lnTo>
                  <a:pt x="4964" y="5013"/>
                </a:lnTo>
                <a:lnTo>
                  <a:pt x="5086" y="4988"/>
                </a:lnTo>
                <a:lnTo>
                  <a:pt x="5159" y="4988"/>
                </a:lnTo>
                <a:lnTo>
                  <a:pt x="5329" y="5110"/>
                </a:lnTo>
                <a:lnTo>
                  <a:pt x="5086" y="5134"/>
                </a:lnTo>
                <a:lnTo>
                  <a:pt x="4964" y="5183"/>
                </a:lnTo>
                <a:lnTo>
                  <a:pt x="4867" y="5232"/>
                </a:lnTo>
                <a:lnTo>
                  <a:pt x="4867" y="5280"/>
                </a:lnTo>
                <a:lnTo>
                  <a:pt x="4867" y="5305"/>
                </a:lnTo>
                <a:lnTo>
                  <a:pt x="4988" y="5353"/>
                </a:lnTo>
                <a:lnTo>
                  <a:pt x="5110" y="5353"/>
                </a:lnTo>
                <a:lnTo>
                  <a:pt x="5378" y="5329"/>
                </a:lnTo>
                <a:lnTo>
                  <a:pt x="5548" y="5305"/>
                </a:lnTo>
                <a:lnTo>
                  <a:pt x="5694" y="5451"/>
                </a:lnTo>
                <a:lnTo>
                  <a:pt x="5572" y="5475"/>
                </a:lnTo>
                <a:lnTo>
                  <a:pt x="5378" y="5524"/>
                </a:lnTo>
                <a:lnTo>
                  <a:pt x="5305" y="5548"/>
                </a:lnTo>
                <a:lnTo>
                  <a:pt x="5232" y="5597"/>
                </a:lnTo>
                <a:lnTo>
                  <a:pt x="5232" y="5621"/>
                </a:lnTo>
                <a:lnTo>
                  <a:pt x="5232" y="5645"/>
                </a:lnTo>
                <a:lnTo>
                  <a:pt x="5402" y="5621"/>
                </a:lnTo>
                <a:lnTo>
                  <a:pt x="5572" y="5621"/>
                </a:lnTo>
                <a:lnTo>
                  <a:pt x="5791" y="5572"/>
                </a:lnTo>
                <a:lnTo>
                  <a:pt x="5889" y="5718"/>
                </a:lnTo>
                <a:lnTo>
                  <a:pt x="5840" y="5718"/>
                </a:lnTo>
                <a:lnTo>
                  <a:pt x="5621" y="5743"/>
                </a:lnTo>
                <a:lnTo>
                  <a:pt x="5499" y="5791"/>
                </a:lnTo>
                <a:lnTo>
                  <a:pt x="5426" y="5840"/>
                </a:lnTo>
                <a:lnTo>
                  <a:pt x="5426" y="5889"/>
                </a:lnTo>
                <a:lnTo>
                  <a:pt x="5524" y="5913"/>
                </a:lnTo>
                <a:lnTo>
                  <a:pt x="5621" y="5913"/>
                </a:lnTo>
                <a:lnTo>
                  <a:pt x="5791" y="5889"/>
                </a:lnTo>
                <a:lnTo>
                  <a:pt x="6010" y="5889"/>
                </a:lnTo>
                <a:lnTo>
                  <a:pt x="6107" y="6083"/>
                </a:lnTo>
                <a:lnTo>
                  <a:pt x="5937" y="6132"/>
                </a:lnTo>
                <a:lnTo>
                  <a:pt x="5840" y="6181"/>
                </a:lnTo>
                <a:lnTo>
                  <a:pt x="5767" y="6229"/>
                </a:lnTo>
                <a:lnTo>
                  <a:pt x="5864" y="6254"/>
                </a:lnTo>
                <a:lnTo>
                  <a:pt x="5986" y="6254"/>
                </a:lnTo>
                <a:lnTo>
                  <a:pt x="6205" y="6229"/>
                </a:lnTo>
                <a:lnTo>
                  <a:pt x="6302" y="6448"/>
                </a:lnTo>
                <a:lnTo>
                  <a:pt x="6253" y="6473"/>
                </a:lnTo>
                <a:lnTo>
                  <a:pt x="6083" y="6521"/>
                </a:lnTo>
                <a:lnTo>
                  <a:pt x="5937" y="6619"/>
                </a:lnTo>
                <a:lnTo>
                  <a:pt x="5937" y="6643"/>
                </a:lnTo>
                <a:lnTo>
                  <a:pt x="6083" y="6643"/>
                </a:lnTo>
                <a:lnTo>
                  <a:pt x="6229" y="6619"/>
                </a:lnTo>
                <a:lnTo>
                  <a:pt x="6351" y="6594"/>
                </a:lnTo>
                <a:lnTo>
                  <a:pt x="6448" y="6813"/>
                </a:lnTo>
                <a:lnTo>
                  <a:pt x="6448" y="6838"/>
                </a:lnTo>
                <a:lnTo>
                  <a:pt x="6375" y="6862"/>
                </a:lnTo>
                <a:lnTo>
                  <a:pt x="6229" y="6935"/>
                </a:lnTo>
                <a:lnTo>
                  <a:pt x="6107" y="7008"/>
                </a:lnTo>
                <a:lnTo>
                  <a:pt x="6107" y="7032"/>
                </a:lnTo>
                <a:lnTo>
                  <a:pt x="6132" y="7057"/>
                </a:lnTo>
                <a:lnTo>
                  <a:pt x="6399" y="7008"/>
                </a:lnTo>
                <a:lnTo>
                  <a:pt x="6497" y="6984"/>
                </a:lnTo>
                <a:lnTo>
                  <a:pt x="6545" y="7130"/>
                </a:lnTo>
                <a:lnTo>
                  <a:pt x="6472" y="7154"/>
                </a:lnTo>
                <a:lnTo>
                  <a:pt x="6302" y="7178"/>
                </a:lnTo>
                <a:lnTo>
                  <a:pt x="6205" y="7203"/>
                </a:lnTo>
                <a:lnTo>
                  <a:pt x="6132" y="7227"/>
                </a:lnTo>
                <a:lnTo>
                  <a:pt x="6107" y="7276"/>
                </a:lnTo>
                <a:lnTo>
                  <a:pt x="6083" y="7300"/>
                </a:lnTo>
                <a:lnTo>
                  <a:pt x="6107" y="7349"/>
                </a:lnTo>
                <a:lnTo>
                  <a:pt x="6132" y="7373"/>
                </a:lnTo>
                <a:lnTo>
                  <a:pt x="6205" y="7422"/>
                </a:lnTo>
                <a:lnTo>
                  <a:pt x="6278" y="7422"/>
                </a:lnTo>
                <a:lnTo>
                  <a:pt x="6424" y="7397"/>
                </a:lnTo>
                <a:lnTo>
                  <a:pt x="6618" y="7397"/>
                </a:lnTo>
                <a:lnTo>
                  <a:pt x="6667" y="7519"/>
                </a:lnTo>
                <a:lnTo>
                  <a:pt x="6424" y="7592"/>
                </a:lnTo>
                <a:lnTo>
                  <a:pt x="6278" y="7641"/>
                </a:lnTo>
                <a:lnTo>
                  <a:pt x="6253" y="7665"/>
                </a:lnTo>
                <a:lnTo>
                  <a:pt x="6278" y="7689"/>
                </a:lnTo>
                <a:lnTo>
                  <a:pt x="6375" y="7714"/>
                </a:lnTo>
                <a:lnTo>
                  <a:pt x="6472" y="7738"/>
                </a:lnTo>
                <a:lnTo>
                  <a:pt x="6667" y="7714"/>
                </a:lnTo>
                <a:lnTo>
                  <a:pt x="6716" y="7714"/>
                </a:lnTo>
                <a:lnTo>
                  <a:pt x="6740" y="7860"/>
                </a:lnTo>
                <a:lnTo>
                  <a:pt x="6667" y="7884"/>
                </a:lnTo>
                <a:lnTo>
                  <a:pt x="6570" y="7933"/>
                </a:lnTo>
                <a:lnTo>
                  <a:pt x="6448" y="7981"/>
                </a:lnTo>
                <a:lnTo>
                  <a:pt x="6424" y="8030"/>
                </a:lnTo>
                <a:lnTo>
                  <a:pt x="6448" y="8030"/>
                </a:lnTo>
                <a:lnTo>
                  <a:pt x="6545" y="8079"/>
                </a:lnTo>
                <a:lnTo>
                  <a:pt x="6691" y="8079"/>
                </a:lnTo>
                <a:lnTo>
                  <a:pt x="6789" y="8054"/>
                </a:lnTo>
                <a:lnTo>
                  <a:pt x="6813" y="8249"/>
                </a:lnTo>
                <a:lnTo>
                  <a:pt x="6740" y="8249"/>
                </a:lnTo>
                <a:lnTo>
                  <a:pt x="6570" y="8298"/>
                </a:lnTo>
                <a:lnTo>
                  <a:pt x="6424" y="8371"/>
                </a:lnTo>
                <a:lnTo>
                  <a:pt x="6399" y="8395"/>
                </a:lnTo>
                <a:lnTo>
                  <a:pt x="6424" y="8419"/>
                </a:lnTo>
                <a:lnTo>
                  <a:pt x="6472" y="8444"/>
                </a:lnTo>
                <a:lnTo>
                  <a:pt x="6545" y="8468"/>
                </a:lnTo>
                <a:lnTo>
                  <a:pt x="6837" y="8468"/>
                </a:lnTo>
                <a:lnTo>
                  <a:pt x="6862" y="8638"/>
                </a:lnTo>
                <a:lnTo>
                  <a:pt x="6764" y="8663"/>
                </a:lnTo>
                <a:lnTo>
                  <a:pt x="6667" y="8711"/>
                </a:lnTo>
                <a:lnTo>
                  <a:pt x="6570" y="8784"/>
                </a:lnTo>
                <a:lnTo>
                  <a:pt x="6570" y="8809"/>
                </a:lnTo>
                <a:lnTo>
                  <a:pt x="6886" y="8809"/>
                </a:lnTo>
                <a:lnTo>
                  <a:pt x="6910" y="9052"/>
                </a:lnTo>
                <a:lnTo>
                  <a:pt x="6764" y="9101"/>
                </a:lnTo>
                <a:lnTo>
                  <a:pt x="6691" y="9125"/>
                </a:lnTo>
                <a:lnTo>
                  <a:pt x="6618" y="9174"/>
                </a:lnTo>
                <a:lnTo>
                  <a:pt x="6618" y="9198"/>
                </a:lnTo>
                <a:lnTo>
                  <a:pt x="6667" y="9222"/>
                </a:lnTo>
                <a:lnTo>
                  <a:pt x="6691" y="9222"/>
                </a:lnTo>
                <a:lnTo>
                  <a:pt x="6789" y="9247"/>
                </a:lnTo>
                <a:lnTo>
                  <a:pt x="6910" y="9222"/>
                </a:lnTo>
                <a:lnTo>
                  <a:pt x="6910" y="9466"/>
                </a:lnTo>
                <a:lnTo>
                  <a:pt x="6570" y="9587"/>
                </a:lnTo>
                <a:lnTo>
                  <a:pt x="6545" y="9612"/>
                </a:lnTo>
                <a:lnTo>
                  <a:pt x="6545" y="9636"/>
                </a:lnTo>
                <a:lnTo>
                  <a:pt x="6594" y="9685"/>
                </a:lnTo>
                <a:lnTo>
                  <a:pt x="6764" y="9709"/>
                </a:lnTo>
                <a:lnTo>
                  <a:pt x="6910" y="9709"/>
                </a:lnTo>
                <a:lnTo>
                  <a:pt x="6910" y="9831"/>
                </a:lnTo>
                <a:lnTo>
                  <a:pt x="6813" y="9855"/>
                </a:lnTo>
                <a:lnTo>
                  <a:pt x="6667" y="9928"/>
                </a:lnTo>
                <a:lnTo>
                  <a:pt x="6643" y="9952"/>
                </a:lnTo>
                <a:lnTo>
                  <a:pt x="6643" y="10001"/>
                </a:lnTo>
                <a:lnTo>
                  <a:pt x="6667" y="10025"/>
                </a:lnTo>
                <a:lnTo>
                  <a:pt x="6716" y="10050"/>
                </a:lnTo>
                <a:lnTo>
                  <a:pt x="6910" y="10074"/>
                </a:lnTo>
                <a:lnTo>
                  <a:pt x="6886" y="10293"/>
                </a:lnTo>
                <a:lnTo>
                  <a:pt x="6789" y="10293"/>
                </a:lnTo>
                <a:lnTo>
                  <a:pt x="6691" y="10317"/>
                </a:lnTo>
                <a:lnTo>
                  <a:pt x="6667" y="10342"/>
                </a:lnTo>
                <a:lnTo>
                  <a:pt x="6667" y="10366"/>
                </a:lnTo>
                <a:lnTo>
                  <a:pt x="6667" y="10390"/>
                </a:lnTo>
                <a:lnTo>
                  <a:pt x="6691" y="10415"/>
                </a:lnTo>
                <a:lnTo>
                  <a:pt x="6789" y="10439"/>
                </a:lnTo>
                <a:lnTo>
                  <a:pt x="6862" y="10439"/>
                </a:lnTo>
                <a:lnTo>
                  <a:pt x="6837" y="10682"/>
                </a:lnTo>
                <a:lnTo>
                  <a:pt x="6813" y="10658"/>
                </a:lnTo>
                <a:lnTo>
                  <a:pt x="6764" y="10658"/>
                </a:lnTo>
                <a:lnTo>
                  <a:pt x="6764" y="10682"/>
                </a:lnTo>
                <a:lnTo>
                  <a:pt x="6740" y="10682"/>
                </a:lnTo>
                <a:lnTo>
                  <a:pt x="6764" y="10755"/>
                </a:lnTo>
                <a:lnTo>
                  <a:pt x="6813" y="10804"/>
                </a:lnTo>
                <a:lnTo>
                  <a:pt x="6813" y="10828"/>
                </a:lnTo>
                <a:lnTo>
                  <a:pt x="6813" y="10926"/>
                </a:lnTo>
                <a:lnTo>
                  <a:pt x="6837" y="10974"/>
                </a:lnTo>
                <a:lnTo>
                  <a:pt x="6862" y="11047"/>
                </a:lnTo>
                <a:lnTo>
                  <a:pt x="6910" y="11096"/>
                </a:lnTo>
                <a:lnTo>
                  <a:pt x="6935" y="11339"/>
                </a:lnTo>
                <a:lnTo>
                  <a:pt x="6935" y="11461"/>
                </a:lnTo>
                <a:lnTo>
                  <a:pt x="6886" y="11583"/>
                </a:lnTo>
                <a:lnTo>
                  <a:pt x="6837" y="11656"/>
                </a:lnTo>
                <a:lnTo>
                  <a:pt x="6740" y="11729"/>
                </a:lnTo>
                <a:lnTo>
                  <a:pt x="6643" y="11801"/>
                </a:lnTo>
                <a:lnTo>
                  <a:pt x="6594" y="11801"/>
                </a:lnTo>
                <a:lnTo>
                  <a:pt x="6570" y="11753"/>
                </a:lnTo>
                <a:lnTo>
                  <a:pt x="6521" y="11656"/>
                </a:lnTo>
                <a:lnTo>
                  <a:pt x="6472" y="11534"/>
                </a:lnTo>
                <a:lnTo>
                  <a:pt x="6424" y="11266"/>
                </a:lnTo>
                <a:lnTo>
                  <a:pt x="6448" y="10999"/>
                </a:lnTo>
                <a:lnTo>
                  <a:pt x="6472" y="10853"/>
                </a:lnTo>
                <a:lnTo>
                  <a:pt x="6521" y="10755"/>
                </a:lnTo>
                <a:lnTo>
                  <a:pt x="6521" y="10658"/>
                </a:lnTo>
                <a:lnTo>
                  <a:pt x="6521" y="10585"/>
                </a:lnTo>
                <a:lnTo>
                  <a:pt x="6472" y="10512"/>
                </a:lnTo>
                <a:lnTo>
                  <a:pt x="6424" y="10463"/>
                </a:lnTo>
                <a:lnTo>
                  <a:pt x="6424" y="10390"/>
                </a:lnTo>
                <a:lnTo>
                  <a:pt x="6448" y="10025"/>
                </a:lnTo>
                <a:lnTo>
                  <a:pt x="6448" y="9660"/>
                </a:lnTo>
                <a:lnTo>
                  <a:pt x="6399" y="9271"/>
                </a:lnTo>
                <a:lnTo>
                  <a:pt x="6326" y="8906"/>
                </a:lnTo>
                <a:lnTo>
                  <a:pt x="6253" y="8541"/>
                </a:lnTo>
                <a:lnTo>
                  <a:pt x="6132" y="8200"/>
                </a:lnTo>
                <a:lnTo>
                  <a:pt x="5961" y="7860"/>
                </a:lnTo>
                <a:lnTo>
                  <a:pt x="5791" y="7568"/>
                </a:lnTo>
                <a:lnTo>
                  <a:pt x="5767" y="7543"/>
                </a:lnTo>
                <a:lnTo>
                  <a:pt x="5864" y="7300"/>
                </a:lnTo>
                <a:lnTo>
                  <a:pt x="5937" y="7081"/>
                </a:lnTo>
                <a:lnTo>
                  <a:pt x="5937" y="6935"/>
                </a:lnTo>
                <a:lnTo>
                  <a:pt x="5937" y="6789"/>
                </a:lnTo>
                <a:lnTo>
                  <a:pt x="5889" y="6619"/>
                </a:lnTo>
                <a:lnTo>
                  <a:pt x="5840" y="6473"/>
                </a:lnTo>
                <a:lnTo>
                  <a:pt x="5767" y="6327"/>
                </a:lnTo>
                <a:lnTo>
                  <a:pt x="5670" y="6229"/>
                </a:lnTo>
                <a:lnTo>
                  <a:pt x="5597" y="6205"/>
                </a:lnTo>
                <a:lnTo>
                  <a:pt x="5524" y="6181"/>
                </a:lnTo>
                <a:lnTo>
                  <a:pt x="5451" y="6181"/>
                </a:lnTo>
                <a:lnTo>
                  <a:pt x="5378" y="6205"/>
                </a:lnTo>
                <a:lnTo>
                  <a:pt x="5305" y="6254"/>
                </a:lnTo>
                <a:lnTo>
                  <a:pt x="5280" y="6327"/>
                </a:lnTo>
                <a:lnTo>
                  <a:pt x="5280" y="6400"/>
                </a:lnTo>
                <a:lnTo>
                  <a:pt x="5305" y="6473"/>
                </a:lnTo>
                <a:lnTo>
                  <a:pt x="5426" y="6570"/>
                </a:lnTo>
                <a:lnTo>
                  <a:pt x="5475" y="6643"/>
                </a:lnTo>
                <a:lnTo>
                  <a:pt x="5524" y="6716"/>
                </a:lnTo>
                <a:lnTo>
                  <a:pt x="5524" y="6886"/>
                </a:lnTo>
                <a:lnTo>
                  <a:pt x="5499" y="7057"/>
                </a:lnTo>
                <a:lnTo>
                  <a:pt x="5451" y="7227"/>
                </a:lnTo>
                <a:lnTo>
                  <a:pt x="5353" y="7373"/>
                </a:lnTo>
                <a:lnTo>
                  <a:pt x="5305" y="7446"/>
                </a:lnTo>
                <a:lnTo>
                  <a:pt x="5256" y="7519"/>
                </a:lnTo>
                <a:lnTo>
                  <a:pt x="5183" y="7543"/>
                </a:lnTo>
                <a:lnTo>
                  <a:pt x="5086" y="7568"/>
                </a:lnTo>
                <a:lnTo>
                  <a:pt x="5013" y="7592"/>
                </a:lnTo>
                <a:lnTo>
                  <a:pt x="4964" y="7616"/>
                </a:lnTo>
                <a:lnTo>
                  <a:pt x="4915" y="7665"/>
                </a:lnTo>
                <a:lnTo>
                  <a:pt x="4891" y="7738"/>
                </a:lnTo>
                <a:lnTo>
                  <a:pt x="4867" y="7811"/>
                </a:lnTo>
                <a:lnTo>
                  <a:pt x="4891" y="7860"/>
                </a:lnTo>
                <a:lnTo>
                  <a:pt x="4915" y="7933"/>
                </a:lnTo>
                <a:lnTo>
                  <a:pt x="4964" y="7981"/>
                </a:lnTo>
                <a:lnTo>
                  <a:pt x="4842" y="7981"/>
                </a:lnTo>
                <a:lnTo>
                  <a:pt x="4648" y="8006"/>
                </a:lnTo>
                <a:lnTo>
                  <a:pt x="4575" y="8054"/>
                </a:lnTo>
                <a:lnTo>
                  <a:pt x="4550" y="8079"/>
                </a:lnTo>
                <a:lnTo>
                  <a:pt x="4550" y="8103"/>
                </a:lnTo>
                <a:lnTo>
                  <a:pt x="4550" y="8152"/>
                </a:lnTo>
                <a:lnTo>
                  <a:pt x="4599" y="8176"/>
                </a:lnTo>
                <a:lnTo>
                  <a:pt x="4696" y="8225"/>
                </a:lnTo>
                <a:lnTo>
                  <a:pt x="5013" y="8225"/>
                </a:lnTo>
                <a:lnTo>
                  <a:pt x="5013" y="8346"/>
                </a:lnTo>
                <a:lnTo>
                  <a:pt x="4842" y="8371"/>
                </a:lnTo>
                <a:lnTo>
                  <a:pt x="4696" y="8395"/>
                </a:lnTo>
                <a:lnTo>
                  <a:pt x="4526" y="8419"/>
                </a:lnTo>
                <a:lnTo>
                  <a:pt x="4477" y="8468"/>
                </a:lnTo>
                <a:lnTo>
                  <a:pt x="4453" y="8517"/>
                </a:lnTo>
                <a:lnTo>
                  <a:pt x="4477" y="8565"/>
                </a:lnTo>
                <a:lnTo>
                  <a:pt x="4526" y="8590"/>
                </a:lnTo>
                <a:lnTo>
                  <a:pt x="4745" y="8638"/>
                </a:lnTo>
                <a:lnTo>
                  <a:pt x="5013" y="8638"/>
                </a:lnTo>
                <a:lnTo>
                  <a:pt x="5013" y="8687"/>
                </a:lnTo>
                <a:lnTo>
                  <a:pt x="4891" y="8711"/>
                </a:lnTo>
                <a:lnTo>
                  <a:pt x="4672" y="8736"/>
                </a:lnTo>
                <a:lnTo>
                  <a:pt x="4575" y="8760"/>
                </a:lnTo>
                <a:lnTo>
                  <a:pt x="4477" y="8809"/>
                </a:lnTo>
                <a:lnTo>
                  <a:pt x="4453" y="8833"/>
                </a:lnTo>
                <a:lnTo>
                  <a:pt x="4477" y="8882"/>
                </a:lnTo>
                <a:lnTo>
                  <a:pt x="4550" y="8906"/>
                </a:lnTo>
                <a:lnTo>
                  <a:pt x="4648" y="8930"/>
                </a:lnTo>
                <a:lnTo>
                  <a:pt x="5013" y="8930"/>
                </a:lnTo>
                <a:lnTo>
                  <a:pt x="5013" y="9028"/>
                </a:lnTo>
                <a:lnTo>
                  <a:pt x="4794" y="9052"/>
                </a:lnTo>
                <a:lnTo>
                  <a:pt x="4623" y="9076"/>
                </a:lnTo>
                <a:lnTo>
                  <a:pt x="4550" y="9125"/>
                </a:lnTo>
                <a:lnTo>
                  <a:pt x="4550" y="9149"/>
                </a:lnTo>
                <a:lnTo>
                  <a:pt x="4550" y="9198"/>
                </a:lnTo>
                <a:lnTo>
                  <a:pt x="4599" y="9247"/>
                </a:lnTo>
                <a:lnTo>
                  <a:pt x="4696" y="9271"/>
                </a:lnTo>
                <a:lnTo>
                  <a:pt x="5037" y="9271"/>
                </a:lnTo>
                <a:lnTo>
                  <a:pt x="5061" y="9344"/>
                </a:lnTo>
                <a:lnTo>
                  <a:pt x="5013" y="9344"/>
                </a:lnTo>
                <a:lnTo>
                  <a:pt x="4794" y="9393"/>
                </a:lnTo>
                <a:lnTo>
                  <a:pt x="4623" y="9490"/>
                </a:lnTo>
                <a:lnTo>
                  <a:pt x="4599" y="9514"/>
                </a:lnTo>
                <a:lnTo>
                  <a:pt x="4623" y="9539"/>
                </a:lnTo>
                <a:lnTo>
                  <a:pt x="4818" y="9563"/>
                </a:lnTo>
                <a:lnTo>
                  <a:pt x="5037" y="9539"/>
                </a:lnTo>
                <a:lnTo>
                  <a:pt x="5110" y="9539"/>
                </a:lnTo>
                <a:lnTo>
                  <a:pt x="5134" y="9587"/>
                </a:lnTo>
                <a:lnTo>
                  <a:pt x="5037" y="9612"/>
                </a:lnTo>
                <a:lnTo>
                  <a:pt x="4940" y="9612"/>
                </a:lnTo>
                <a:lnTo>
                  <a:pt x="4794" y="9660"/>
                </a:lnTo>
                <a:lnTo>
                  <a:pt x="4745" y="9709"/>
                </a:lnTo>
                <a:lnTo>
                  <a:pt x="4696" y="9758"/>
                </a:lnTo>
                <a:lnTo>
                  <a:pt x="4696" y="9806"/>
                </a:lnTo>
                <a:lnTo>
                  <a:pt x="4721" y="9855"/>
                </a:lnTo>
                <a:lnTo>
                  <a:pt x="4794" y="9879"/>
                </a:lnTo>
                <a:lnTo>
                  <a:pt x="4964" y="9879"/>
                </a:lnTo>
                <a:lnTo>
                  <a:pt x="5086" y="9855"/>
                </a:lnTo>
                <a:lnTo>
                  <a:pt x="5207" y="9831"/>
                </a:lnTo>
                <a:lnTo>
                  <a:pt x="5256" y="9904"/>
                </a:lnTo>
                <a:lnTo>
                  <a:pt x="5134" y="9928"/>
                </a:lnTo>
                <a:lnTo>
                  <a:pt x="5013" y="9977"/>
                </a:lnTo>
                <a:lnTo>
                  <a:pt x="4915" y="10074"/>
                </a:lnTo>
                <a:lnTo>
                  <a:pt x="4915" y="10098"/>
                </a:lnTo>
                <a:lnTo>
                  <a:pt x="5037" y="10171"/>
                </a:lnTo>
                <a:lnTo>
                  <a:pt x="5159" y="10171"/>
                </a:lnTo>
                <a:lnTo>
                  <a:pt x="5329" y="10147"/>
                </a:lnTo>
                <a:lnTo>
                  <a:pt x="5402" y="10317"/>
                </a:lnTo>
                <a:lnTo>
                  <a:pt x="5329" y="10342"/>
                </a:lnTo>
                <a:lnTo>
                  <a:pt x="5207" y="10390"/>
                </a:lnTo>
                <a:lnTo>
                  <a:pt x="5086" y="10415"/>
                </a:lnTo>
                <a:lnTo>
                  <a:pt x="5086" y="10439"/>
                </a:lnTo>
                <a:lnTo>
                  <a:pt x="5207" y="10463"/>
                </a:lnTo>
                <a:lnTo>
                  <a:pt x="5305" y="10488"/>
                </a:lnTo>
                <a:lnTo>
                  <a:pt x="5475" y="10488"/>
                </a:lnTo>
                <a:lnTo>
                  <a:pt x="5524" y="10658"/>
                </a:lnTo>
                <a:lnTo>
                  <a:pt x="5378" y="10707"/>
                </a:lnTo>
                <a:lnTo>
                  <a:pt x="5232" y="10755"/>
                </a:lnTo>
                <a:lnTo>
                  <a:pt x="5207" y="10780"/>
                </a:lnTo>
                <a:lnTo>
                  <a:pt x="5232" y="10780"/>
                </a:lnTo>
                <a:lnTo>
                  <a:pt x="5353" y="10804"/>
                </a:lnTo>
                <a:lnTo>
                  <a:pt x="5548" y="10804"/>
                </a:lnTo>
                <a:lnTo>
                  <a:pt x="5572" y="10950"/>
                </a:lnTo>
                <a:lnTo>
                  <a:pt x="5524" y="10974"/>
                </a:lnTo>
                <a:lnTo>
                  <a:pt x="5402" y="10999"/>
                </a:lnTo>
                <a:lnTo>
                  <a:pt x="5280" y="11047"/>
                </a:lnTo>
                <a:lnTo>
                  <a:pt x="5280" y="11072"/>
                </a:lnTo>
                <a:lnTo>
                  <a:pt x="5280" y="11096"/>
                </a:lnTo>
                <a:lnTo>
                  <a:pt x="5451" y="11145"/>
                </a:lnTo>
                <a:lnTo>
                  <a:pt x="5621" y="11169"/>
                </a:lnTo>
                <a:lnTo>
                  <a:pt x="5645" y="11339"/>
                </a:lnTo>
                <a:lnTo>
                  <a:pt x="5548" y="11364"/>
                </a:lnTo>
                <a:lnTo>
                  <a:pt x="5426" y="11412"/>
                </a:lnTo>
                <a:lnTo>
                  <a:pt x="5426" y="11437"/>
                </a:lnTo>
                <a:lnTo>
                  <a:pt x="5451" y="11461"/>
                </a:lnTo>
                <a:lnTo>
                  <a:pt x="5548" y="11485"/>
                </a:lnTo>
                <a:lnTo>
                  <a:pt x="5670" y="11485"/>
                </a:lnTo>
                <a:lnTo>
                  <a:pt x="5694" y="11607"/>
                </a:lnTo>
                <a:lnTo>
                  <a:pt x="5548" y="11631"/>
                </a:lnTo>
                <a:lnTo>
                  <a:pt x="5426" y="11656"/>
                </a:lnTo>
                <a:lnTo>
                  <a:pt x="5378" y="11704"/>
                </a:lnTo>
                <a:lnTo>
                  <a:pt x="5353" y="11777"/>
                </a:lnTo>
                <a:lnTo>
                  <a:pt x="5378" y="11850"/>
                </a:lnTo>
                <a:lnTo>
                  <a:pt x="5402" y="11874"/>
                </a:lnTo>
                <a:lnTo>
                  <a:pt x="5426" y="11874"/>
                </a:lnTo>
                <a:lnTo>
                  <a:pt x="5548" y="11899"/>
                </a:lnTo>
                <a:lnTo>
                  <a:pt x="5718" y="11899"/>
                </a:lnTo>
                <a:lnTo>
                  <a:pt x="5718" y="12045"/>
                </a:lnTo>
                <a:lnTo>
                  <a:pt x="5548" y="12093"/>
                </a:lnTo>
                <a:lnTo>
                  <a:pt x="5402" y="12166"/>
                </a:lnTo>
                <a:lnTo>
                  <a:pt x="5402" y="12191"/>
                </a:lnTo>
                <a:lnTo>
                  <a:pt x="5548" y="12264"/>
                </a:lnTo>
                <a:lnTo>
                  <a:pt x="5645" y="12288"/>
                </a:lnTo>
                <a:lnTo>
                  <a:pt x="5718" y="12288"/>
                </a:lnTo>
                <a:lnTo>
                  <a:pt x="5718" y="12434"/>
                </a:lnTo>
                <a:lnTo>
                  <a:pt x="5597" y="12434"/>
                </a:lnTo>
                <a:lnTo>
                  <a:pt x="5451" y="12458"/>
                </a:lnTo>
                <a:lnTo>
                  <a:pt x="5378" y="12483"/>
                </a:lnTo>
                <a:lnTo>
                  <a:pt x="5305" y="12556"/>
                </a:lnTo>
                <a:lnTo>
                  <a:pt x="5280" y="12604"/>
                </a:lnTo>
                <a:lnTo>
                  <a:pt x="5280" y="12653"/>
                </a:lnTo>
                <a:lnTo>
                  <a:pt x="5305" y="12677"/>
                </a:lnTo>
                <a:lnTo>
                  <a:pt x="5353" y="12726"/>
                </a:lnTo>
                <a:lnTo>
                  <a:pt x="5499" y="12726"/>
                </a:lnTo>
                <a:lnTo>
                  <a:pt x="5645" y="12702"/>
                </a:lnTo>
                <a:lnTo>
                  <a:pt x="5743" y="12702"/>
                </a:lnTo>
                <a:lnTo>
                  <a:pt x="5718" y="13018"/>
                </a:lnTo>
                <a:lnTo>
                  <a:pt x="5621" y="13018"/>
                </a:lnTo>
                <a:lnTo>
                  <a:pt x="5451" y="13067"/>
                </a:lnTo>
                <a:lnTo>
                  <a:pt x="5305" y="13115"/>
                </a:lnTo>
                <a:lnTo>
                  <a:pt x="5280" y="13140"/>
                </a:lnTo>
                <a:lnTo>
                  <a:pt x="5280" y="13164"/>
                </a:lnTo>
                <a:lnTo>
                  <a:pt x="5305" y="13188"/>
                </a:lnTo>
                <a:lnTo>
                  <a:pt x="5670" y="13213"/>
                </a:lnTo>
                <a:lnTo>
                  <a:pt x="5718" y="13213"/>
                </a:lnTo>
                <a:lnTo>
                  <a:pt x="5718" y="13407"/>
                </a:lnTo>
                <a:lnTo>
                  <a:pt x="5597" y="13432"/>
                </a:lnTo>
                <a:lnTo>
                  <a:pt x="5475" y="13432"/>
                </a:lnTo>
                <a:lnTo>
                  <a:pt x="5378" y="13480"/>
                </a:lnTo>
                <a:lnTo>
                  <a:pt x="5305" y="13578"/>
                </a:lnTo>
                <a:lnTo>
                  <a:pt x="5305" y="13602"/>
                </a:lnTo>
                <a:lnTo>
                  <a:pt x="5329" y="13651"/>
                </a:lnTo>
                <a:lnTo>
                  <a:pt x="5451" y="13675"/>
                </a:lnTo>
                <a:lnTo>
                  <a:pt x="5572" y="13699"/>
                </a:lnTo>
                <a:lnTo>
                  <a:pt x="5718" y="13724"/>
                </a:lnTo>
                <a:lnTo>
                  <a:pt x="5718" y="13870"/>
                </a:lnTo>
                <a:lnTo>
                  <a:pt x="5621" y="13894"/>
                </a:lnTo>
                <a:lnTo>
                  <a:pt x="5353" y="13943"/>
                </a:lnTo>
                <a:lnTo>
                  <a:pt x="5305" y="13967"/>
                </a:lnTo>
                <a:lnTo>
                  <a:pt x="5280" y="14016"/>
                </a:lnTo>
                <a:lnTo>
                  <a:pt x="5305" y="14064"/>
                </a:lnTo>
                <a:lnTo>
                  <a:pt x="5329" y="14089"/>
                </a:lnTo>
                <a:lnTo>
                  <a:pt x="5402" y="14137"/>
                </a:lnTo>
                <a:lnTo>
                  <a:pt x="5499" y="14162"/>
                </a:lnTo>
                <a:lnTo>
                  <a:pt x="5718" y="14186"/>
                </a:lnTo>
                <a:lnTo>
                  <a:pt x="5694" y="14381"/>
                </a:lnTo>
                <a:lnTo>
                  <a:pt x="5524" y="14405"/>
                </a:lnTo>
                <a:lnTo>
                  <a:pt x="5378" y="14454"/>
                </a:lnTo>
                <a:lnTo>
                  <a:pt x="5305" y="14502"/>
                </a:lnTo>
                <a:lnTo>
                  <a:pt x="5232" y="14551"/>
                </a:lnTo>
                <a:lnTo>
                  <a:pt x="5232" y="14575"/>
                </a:lnTo>
                <a:lnTo>
                  <a:pt x="5256" y="14624"/>
                </a:lnTo>
                <a:lnTo>
                  <a:pt x="5402" y="14648"/>
                </a:lnTo>
                <a:lnTo>
                  <a:pt x="5694" y="14648"/>
                </a:lnTo>
                <a:lnTo>
                  <a:pt x="5694" y="14819"/>
                </a:lnTo>
                <a:lnTo>
                  <a:pt x="5475" y="14819"/>
                </a:lnTo>
                <a:lnTo>
                  <a:pt x="5402" y="14843"/>
                </a:lnTo>
                <a:lnTo>
                  <a:pt x="5329" y="14867"/>
                </a:lnTo>
                <a:lnTo>
                  <a:pt x="5305" y="14916"/>
                </a:lnTo>
                <a:lnTo>
                  <a:pt x="5280" y="14940"/>
                </a:lnTo>
                <a:lnTo>
                  <a:pt x="5280" y="14989"/>
                </a:lnTo>
                <a:lnTo>
                  <a:pt x="5305" y="15038"/>
                </a:lnTo>
                <a:lnTo>
                  <a:pt x="5378" y="15086"/>
                </a:lnTo>
                <a:lnTo>
                  <a:pt x="5475" y="15111"/>
                </a:lnTo>
                <a:lnTo>
                  <a:pt x="5572" y="15135"/>
                </a:lnTo>
                <a:lnTo>
                  <a:pt x="5670" y="15159"/>
                </a:lnTo>
                <a:lnTo>
                  <a:pt x="5670" y="15354"/>
                </a:lnTo>
                <a:lnTo>
                  <a:pt x="5548" y="15354"/>
                </a:lnTo>
                <a:lnTo>
                  <a:pt x="5451" y="15330"/>
                </a:lnTo>
                <a:lnTo>
                  <a:pt x="5353" y="15378"/>
                </a:lnTo>
                <a:lnTo>
                  <a:pt x="5329" y="15403"/>
                </a:lnTo>
                <a:lnTo>
                  <a:pt x="5305" y="15427"/>
                </a:lnTo>
                <a:lnTo>
                  <a:pt x="5329" y="15500"/>
                </a:lnTo>
                <a:lnTo>
                  <a:pt x="5378" y="15524"/>
                </a:lnTo>
                <a:lnTo>
                  <a:pt x="5426" y="15549"/>
                </a:lnTo>
                <a:lnTo>
                  <a:pt x="5524" y="15573"/>
                </a:lnTo>
                <a:lnTo>
                  <a:pt x="5645" y="15597"/>
                </a:lnTo>
                <a:lnTo>
                  <a:pt x="5645" y="15719"/>
                </a:lnTo>
                <a:lnTo>
                  <a:pt x="5305" y="15768"/>
                </a:lnTo>
                <a:lnTo>
                  <a:pt x="5280" y="15792"/>
                </a:lnTo>
                <a:lnTo>
                  <a:pt x="5280" y="15816"/>
                </a:lnTo>
                <a:lnTo>
                  <a:pt x="5280" y="15841"/>
                </a:lnTo>
                <a:lnTo>
                  <a:pt x="5305" y="15865"/>
                </a:lnTo>
                <a:lnTo>
                  <a:pt x="5621" y="15889"/>
                </a:lnTo>
                <a:lnTo>
                  <a:pt x="5621" y="16108"/>
                </a:lnTo>
                <a:lnTo>
                  <a:pt x="5524" y="16133"/>
                </a:lnTo>
                <a:lnTo>
                  <a:pt x="5378" y="16157"/>
                </a:lnTo>
                <a:lnTo>
                  <a:pt x="5305" y="16181"/>
                </a:lnTo>
                <a:lnTo>
                  <a:pt x="5256" y="16230"/>
                </a:lnTo>
                <a:lnTo>
                  <a:pt x="5232" y="16254"/>
                </a:lnTo>
                <a:lnTo>
                  <a:pt x="5256" y="16279"/>
                </a:lnTo>
                <a:lnTo>
                  <a:pt x="5305" y="16327"/>
                </a:lnTo>
                <a:lnTo>
                  <a:pt x="5353" y="16352"/>
                </a:lnTo>
                <a:lnTo>
                  <a:pt x="5475" y="16376"/>
                </a:lnTo>
                <a:lnTo>
                  <a:pt x="5597" y="16376"/>
                </a:lnTo>
                <a:lnTo>
                  <a:pt x="5572" y="16571"/>
                </a:lnTo>
                <a:lnTo>
                  <a:pt x="5572" y="16668"/>
                </a:lnTo>
                <a:lnTo>
                  <a:pt x="5280" y="16668"/>
                </a:lnTo>
                <a:lnTo>
                  <a:pt x="5207" y="16692"/>
                </a:lnTo>
                <a:lnTo>
                  <a:pt x="5159" y="16741"/>
                </a:lnTo>
                <a:lnTo>
                  <a:pt x="5159" y="16790"/>
                </a:lnTo>
                <a:lnTo>
                  <a:pt x="5207" y="16838"/>
                </a:lnTo>
                <a:lnTo>
                  <a:pt x="5256" y="16863"/>
                </a:lnTo>
                <a:lnTo>
                  <a:pt x="5402" y="16887"/>
                </a:lnTo>
                <a:lnTo>
                  <a:pt x="5548" y="16887"/>
                </a:lnTo>
                <a:lnTo>
                  <a:pt x="5524" y="17082"/>
                </a:lnTo>
                <a:lnTo>
                  <a:pt x="5426" y="17106"/>
                </a:lnTo>
                <a:lnTo>
                  <a:pt x="5280" y="17130"/>
                </a:lnTo>
                <a:lnTo>
                  <a:pt x="5207" y="17155"/>
                </a:lnTo>
                <a:lnTo>
                  <a:pt x="5134" y="17203"/>
                </a:lnTo>
                <a:lnTo>
                  <a:pt x="5134" y="17228"/>
                </a:lnTo>
                <a:lnTo>
                  <a:pt x="5134" y="17252"/>
                </a:lnTo>
                <a:lnTo>
                  <a:pt x="5207" y="17276"/>
                </a:lnTo>
                <a:lnTo>
                  <a:pt x="5280" y="17276"/>
                </a:lnTo>
                <a:lnTo>
                  <a:pt x="5426" y="17301"/>
                </a:lnTo>
                <a:lnTo>
                  <a:pt x="5499" y="17301"/>
                </a:lnTo>
                <a:lnTo>
                  <a:pt x="5475" y="17544"/>
                </a:lnTo>
                <a:lnTo>
                  <a:pt x="5378" y="17544"/>
                </a:lnTo>
                <a:lnTo>
                  <a:pt x="5256" y="17593"/>
                </a:lnTo>
                <a:lnTo>
                  <a:pt x="5183" y="17641"/>
                </a:lnTo>
                <a:lnTo>
                  <a:pt x="5183" y="17666"/>
                </a:lnTo>
                <a:lnTo>
                  <a:pt x="5183" y="17690"/>
                </a:lnTo>
                <a:lnTo>
                  <a:pt x="5207" y="17739"/>
                </a:lnTo>
                <a:lnTo>
                  <a:pt x="5256" y="17763"/>
                </a:lnTo>
                <a:lnTo>
                  <a:pt x="5378" y="17787"/>
                </a:lnTo>
                <a:lnTo>
                  <a:pt x="5451" y="17812"/>
                </a:lnTo>
                <a:lnTo>
                  <a:pt x="5426" y="17982"/>
                </a:lnTo>
                <a:lnTo>
                  <a:pt x="5329" y="17982"/>
                </a:lnTo>
                <a:lnTo>
                  <a:pt x="5086" y="18006"/>
                </a:lnTo>
                <a:lnTo>
                  <a:pt x="5037" y="18031"/>
                </a:lnTo>
                <a:lnTo>
                  <a:pt x="5013" y="18055"/>
                </a:lnTo>
                <a:lnTo>
                  <a:pt x="5013" y="18104"/>
                </a:lnTo>
                <a:lnTo>
                  <a:pt x="5061" y="18152"/>
                </a:lnTo>
                <a:lnTo>
                  <a:pt x="5159" y="18201"/>
                </a:lnTo>
                <a:lnTo>
                  <a:pt x="5280" y="18225"/>
                </a:lnTo>
                <a:lnTo>
                  <a:pt x="5402" y="18225"/>
                </a:lnTo>
                <a:lnTo>
                  <a:pt x="5402" y="18420"/>
                </a:lnTo>
                <a:lnTo>
                  <a:pt x="5353" y="18420"/>
                </a:lnTo>
                <a:lnTo>
                  <a:pt x="5207" y="18444"/>
                </a:lnTo>
                <a:lnTo>
                  <a:pt x="5134" y="18469"/>
                </a:lnTo>
                <a:lnTo>
                  <a:pt x="5086" y="18517"/>
                </a:lnTo>
                <a:lnTo>
                  <a:pt x="5061" y="18566"/>
                </a:lnTo>
                <a:lnTo>
                  <a:pt x="5086" y="18615"/>
                </a:lnTo>
                <a:lnTo>
                  <a:pt x="5134" y="18663"/>
                </a:lnTo>
                <a:lnTo>
                  <a:pt x="5183" y="18688"/>
                </a:lnTo>
                <a:lnTo>
                  <a:pt x="5329" y="18712"/>
                </a:lnTo>
                <a:lnTo>
                  <a:pt x="5378" y="18712"/>
                </a:lnTo>
                <a:lnTo>
                  <a:pt x="5353" y="18907"/>
                </a:lnTo>
                <a:lnTo>
                  <a:pt x="5280" y="18907"/>
                </a:lnTo>
                <a:lnTo>
                  <a:pt x="5183" y="18955"/>
                </a:lnTo>
                <a:lnTo>
                  <a:pt x="5159" y="18980"/>
                </a:lnTo>
                <a:lnTo>
                  <a:pt x="5159" y="19004"/>
                </a:lnTo>
                <a:lnTo>
                  <a:pt x="5159" y="19053"/>
                </a:lnTo>
                <a:lnTo>
                  <a:pt x="5183" y="19077"/>
                </a:lnTo>
                <a:lnTo>
                  <a:pt x="5256" y="19126"/>
                </a:lnTo>
                <a:lnTo>
                  <a:pt x="5353" y="19126"/>
                </a:lnTo>
                <a:lnTo>
                  <a:pt x="5353" y="19539"/>
                </a:lnTo>
                <a:lnTo>
                  <a:pt x="5353" y="19637"/>
                </a:lnTo>
                <a:lnTo>
                  <a:pt x="5402" y="19710"/>
                </a:lnTo>
                <a:lnTo>
                  <a:pt x="5475" y="19758"/>
                </a:lnTo>
                <a:lnTo>
                  <a:pt x="5548" y="19783"/>
                </a:lnTo>
                <a:lnTo>
                  <a:pt x="5572" y="19807"/>
                </a:lnTo>
                <a:lnTo>
                  <a:pt x="5718" y="19953"/>
                </a:lnTo>
                <a:lnTo>
                  <a:pt x="5840" y="20074"/>
                </a:lnTo>
                <a:lnTo>
                  <a:pt x="5986" y="20220"/>
                </a:lnTo>
                <a:lnTo>
                  <a:pt x="6132" y="20366"/>
                </a:lnTo>
                <a:lnTo>
                  <a:pt x="5961" y="20366"/>
                </a:lnTo>
                <a:lnTo>
                  <a:pt x="5816" y="20342"/>
                </a:lnTo>
                <a:lnTo>
                  <a:pt x="5670" y="20318"/>
                </a:lnTo>
                <a:lnTo>
                  <a:pt x="5524" y="20269"/>
                </a:lnTo>
                <a:lnTo>
                  <a:pt x="5378" y="20196"/>
                </a:lnTo>
                <a:lnTo>
                  <a:pt x="5232" y="20099"/>
                </a:lnTo>
                <a:lnTo>
                  <a:pt x="5086" y="20001"/>
                </a:lnTo>
                <a:lnTo>
                  <a:pt x="4940" y="19928"/>
                </a:lnTo>
                <a:lnTo>
                  <a:pt x="4818" y="19539"/>
                </a:lnTo>
                <a:lnTo>
                  <a:pt x="4721" y="19126"/>
                </a:lnTo>
                <a:lnTo>
                  <a:pt x="4672" y="18712"/>
                </a:lnTo>
                <a:lnTo>
                  <a:pt x="4623" y="18274"/>
                </a:lnTo>
                <a:lnTo>
                  <a:pt x="4575" y="17447"/>
                </a:lnTo>
                <a:lnTo>
                  <a:pt x="4526" y="16619"/>
                </a:lnTo>
                <a:lnTo>
                  <a:pt x="4477" y="15670"/>
                </a:lnTo>
                <a:lnTo>
                  <a:pt x="4429" y="14721"/>
                </a:lnTo>
                <a:lnTo>
                  <a:pt x="4404" y="14235"/>
                </a:lnTo>
                <a:lnTo>
                  <a:pt x="4380" y="13894"/>
                </a:lnTo>
                <a:lnTo>
                  <a:pt x="4331" y="13505"/>
                </a:lnTo>
                <a:lnTo>
                  <a:pt x="4258" y="13140"/>
                </a:lnTo>
                <a:lnTo>
                  <a:pt x="4161" y="12775"/>
                </a:lnTo>
                <a:lnTo>
                  <a:pt x="4112" y="12629"/>
                </a:lnTo>
                <a:lnTo>
                  <a:pt x="4039" y="12483"/>
                </a:lnTo>
                <a:lnTo>
                  <a:pt x="3966" y="12361"/>
                </a:lnTo>
                <a:lnTo>
                  <a:pt x="3893" y="12288"/>
                </a:lnTo>
                <a:lnTo>
                  <a:pt x="3820" y="12264"/>
                </a:lnTo>
                <a:lnTo>
                  <a:pt x="3577" y="12264"/>
                </a:lnTo>
                <a:lnTo>
                  <a:pt x="3504" y="12288"/>
                </a:lnTo>
                <a:lnTo>
                  <a:pt x="3407" y="12385"/>
                </a:lnTo>
                <a:lnTo>
                  <a:pt x="3334" y="12507"/>
                </a:lnTo>
                <a:lnTo>
                  <a:pt x="3309" y="12483"/>
                </a:lnTo>
                <a:lnTo>
                  <a:pt x="3188" y="12483"/>
                </a:lnTo>
                <a:lnTo>
                  <a:pt x="3066" y="12531"/>
                </a:lnTo>
                <a:lnTo>
                  <a:pt x="3042" y="12556"/>
                </a:lnTo>
                <a:lnTo>
                  <a:pt x="3042" y="12604"/>
                </a:lnTo>
                <a:lnTo>
                  <a:pt x="3066" y="12653"/>
                </a:lnTo>
                <a:lnTo>
                  <a:pt x="3115" y="12677"/>
                </a:lnTo>
                <a:lnTo>
                  <a:pt x="3236" y="12702"/>
                </a:lnTo>
                <a:lnTo>
                  <a:pt x="3261" y="12702"/>
                </a:lnTo>
                <a:lnTo>
                  <a:pt x="3212" y="12848"/>
                </a:lnTo>
                <a:lnTo>
                  <a:pt x="3042" y="12872"/>
                </a:lnTo>
                <a:lnTo>
                  <a:pt x="2871" y="12921"/>
                </a:lnTo>
                <a:lnTo>
                  <a:pt x="2871" y="12945"/>
                </a:lnTo>
                <a:lnTo>
                  <a:pt x="2871" y="12969"/>
                </a:lnTo>
                <a:lnTo>
                  <a:pt x="3017" y="13018"/>
                </a:lnTo>
                <a:lnTo>
                  <a:pt x="3163" y="13042"/>
                </a:lnTo>
                <a:lnTo>
                  <a:pt x="3139" y="13140"/>
                </a:lnTo>
                <a:lnTo>
                  <a:pt x="2969" y="13140"/>
                </a:lnTo>
                <a:lnTo>
                  <a:pt x="2847" y="13164"/>
                </a:lnTo>
                <a:lnTo>
                  <a:pt x="2725" y="13213"/>
                </a:lnTo>
                <a:lnTo>
                  <a:pt x="2701" y="13237"/>
                </a:lnTo>
                <a:lnTo>
                  <a:pt x="2701" y="13261"/>
                </a:lnTo>
                <a:lnTo>
                  <a:pt x="2701" y="13286"/>
                </a:lnTo>
                <a:lnTo>
                  <a:pt x="2725" y="13310"/>
                </a:lnTo>
                <a:lnTo>
                  <a:pt x="2847" y="13359"/>
                </a:lnTo>
                <a:lnTo>
                  <a:pt x="2969" y="13383"/>
                </a:lnTo>
                <a:lnTo>
                  <a:pt x="3090" y="13383"/>
                </a:lnTo>
                <a:lnTo>
                  <a:pt x="3066" y="13529"/>
                </a:lnTo>
                <a:lnTo>
                  <a:pt x="2847" y="13553"/>
                </a:lnTo>
                <a:lnTo>
                  <a:pt x="2750" y="13602"/>
                </a:lnTo>
                <a:lnTo>
                  <a:pt x="2652" y="13651"/>
                </a:lnTo>
                <a:lnTo>
                  <a:pt x="2628" y="13699"/>
                </a:lnTo>
                <a:lnTo>
                  <a:pt x="2652" y="13724"/>
                </a:lnTo>
                <a:lnTo>
                  <a:pt x="2847" y="13748"/>
                </a:lnTo>
                <a:lnTo>
                  <a:pt x="3042" y="13772"/>
                </a:lnTo>
                <a:lnTo>
                  <a:pt x="3042" y="13870"/>
                </a:lnTo>
                <a:lnTo>
                  <a:pt x="2920" y="13870"/>
                </a:lnTo>
                <a:lnTo>
                  <a:pt x="2774" y="13918"/>
                </a:lnTo>
                <a:lnTo>
                  <a:pt x="2701" y="13943"/>
                </a:lnTo>
                <a:lnTo>
                  <a:pt x="2628" y="13991"/>
                </a:lnTo>
                <a:lnTo>
                  <a:pt x="2628" y="14016"/>
                </a:lnTo>
                <a:lnTo>
                  <a:pt x="2701" y="14064"/>
                </a:lnTo>
                <a:lnTo>
                  <a:pt x="2798" y="14113"/>
                </a:lnTo>
                <a:lnTo>
                  <a:pt x="2896" y="14137"/>
                </a:lnTo>
                <a:lnTo>
                  <a:pt x="3017" y="14137"/>
                </a:lnTo>
                <a:lnTo>
                  <a:pt x="2993" y="14283"/>
                </a:lnTo>
                <a:lnTo>
                  <a:pt x="2871" y="14283"/>
                </a:lnTo>
                <a:lnTo>
                  <a:pt x="2725" y="14308"/>
                </a:lnTo>
                <a:lnTo>
                  <a:pt x="2677" y="14332"/>
                </a:lnTo>
                <a:lnTo>
                  <a:pt x="2604" y="14381"/>
                </a:lnTo>
                <a:lnTo>
                  <a:pt x="2604" y="14405"/>
                </a:lnTo>
                <a:lnTo>
                  <a:pt x="2579" y="14429"/>
                </a:lnTo>
                <a:lnTo>
                  <a:pt x="2604" y="14502"/>
                </a:lnTo>
                <a:lnTo>
                  <a:pt x="2677" y="14551"/>
                </a:lnTo>
                <a:lnTo>
                  <a:pt x="2725" y="14575"/>
                </a:lnTo>
                <a:lnTo>
                  <a:pt x="2871" y="14600"/>
                </a:lnTo>
                <a:lnTo>
                  <a:pt x="2969" y="14600"/>
                </a:lnTo>
                <a:lnTo>
                  <a:pt x="2969" y="14721"/>
                </a:lnTo>
                <a:lnTo>
                  <a:pt x="2969" y="14794"/>
                </a:lnTo>
                <a:lnTo>
                  <a:pt x="2774" y="14819"/>
                </a:lnTo>
                <a:lnTo>
                  <a:pt x="2628" y="14843"/>
                </a:lnTo>
                <a:lnTo>
                  <a:pt x="2555" y="14892"/>
                </a:lnTo>
                <a:lnTo>
                  <a:pt x="2506" y="14940"/>
                </a:lnTo>
                <a:lnTo>
                  <a:pt x="2482" y="14989"/>
                </a:lnTo>
                <a:lnTo>
                  <a:pt x="2506" y="15013"/>
                </a:lnTo>
                <a:lnTo>
                  <a:pt x="2579" y="15038"/>
                </a:lnTo>
                <a:lnTo>
                  <a:pt x="2652" y="15062"/>
                </a:lnTo>
                <a:lnTo>
                  <a:pt x="2823" y="15062"/>
                </a:lnTo>
                <a:lnTo>
                  <a:pt x="2944" y="15038"/>
                </a:lnTo>
                <a:lnTo>
                  <a:pt x="2944" y="15232"/>
                </a:lnTo>
                <a:lnTo>
                  <a:pt x="2871" y="15232"/>
                </a:lnTo>
                <a:lnTo>
                  <a:pt x="2677" y="15257"/>
                </a:lnTo>
                <a:lnTo>
                  <a:pt x="2506" y="15305"/>
                </a:lnTo>
                <a:lnTo>
                  <a:pt x="2506" y="15330"/>
                </a:lnTo>
                <a:lnTo>
                  <a:pt x="2506" y="15354"/>
                </a:lnTo>
                <a:lnTo>
                  <a:pt x="2701" y="15378"/>
                </a:lnTo>
                <a:lnTo>
                  <a:pt x="2920" y="15403"/>
                </a:lnTo>
                <a:lnTo>
                  <a:pt x="2920" y="15622"/>
                </a:lnTo>
                <a:lnTo>
                  <a:pt x="2798" y="15646"/>
                </a:lnTo>
                <a:lnTo>
                  <a:pt x="2652" y="15695"/>
                </a:lnTo>
                <a:lnTo>
                  <a:pt x="2506" y="15768"/>
                </a:lnTo>
                <a:lnTo>
                  <a:pt x="2506" y="15792"/>
                </a:lnTo>
                <a:lnTo>
                  <a:pt x="2506" y="15816"/>
                </a:lnTo>
                <a:lnTo>
                  <a:pt x="2798" y="15841"/>
                </a:lnTo>
                <a:lnTo>
                  <a:pt x="2896" y="15841"/>
                </a:lnTo>
                <a:lnTo>
                  <a:pt x="2896" y="15914"/>
                </a:lnTo>
                <a:lnTo>
                  <a:pt x="2750" y="15938"/>
                </a:lnTo>
                <a:lnTo>
                  <a:pt x="2604" y="15987"/>
                </a:lnTo>
                <a:lnTo>
                  <a:pt x="2482" y="16060"/>
                </a:lnTo>
                <a:lnTo>
                  <a:pt x="2433" y="16108"/>
                </a:lnTo>
                <a:lnTo>
                  <a:pt x="2433" y="16157"/>
                </a:lnTo>
                <a:lnTo>
                  <a:pt x="2433" y="16181"/>
                </a:lnTo>
                <a:lnTo>
                  <a:pt x="2506" y="16230"/>
                </a:lnTo>
                <a:lnTo>
                  <a:pt x="2579" y="16254"/>
                </a:lnTo>
                <a:lnTo>
                  <a:pt x="2725" y="16254"/>
                </a:lnTo>
                <a:lnTo>
                  <a:pt x="2896" y="16230"/>
                </a:lnTo>
                <a:lnTo>
                  <a:pt x="2871" y="16425"/>
                </a:lnTo>
                <a:lnTo>
                  <a:pt x="2628" y="16473"/>
                </a:lnTo>
                <a:lnTo>
                  <a:pt x="2506" y="16498"/>
                </a:lnTo>
                <a:lnTo>
                  <a:pt x="2409" y="16546"/>
                </a:lnTo>
                <a:lnTo>
                  <a:pt x="2409" y="16571"/>
                </a:lnTo>
                <a:lnTo>
                  <a:pt x="2409" y="16595"/>
                </a:lnTo>
                <a:lnTo>
                  <a:pt x="2506" y="16644"/>
                </a:lnTo>
                <a:lnTo>
                  <a:pt x="2628" y="16668"/>
                </a:lnTo>
                <a:lnTo>
                  <a:pt x="2871" y="16692"/>
                </a:lnTo>
                <a:lnTo>
                  <a:pt x="2847" y="16936"/>
                </a:lnTo>
                <a:lnTo>
                  <a:pt x="2701" y="16936"/>
                </a:lnTo>
                <a:lnTo>
                  <a:pt x="2555" y="16960"/>
                </a:lnTo>
                <a:lnTo>
                  <a:pt x="2458" y="16984"/>
                </a:lnTo>
                <a:lnTo>
                  <a:pt x="2409" y="17033"/>
                </a:lnTo>
                <a:lnTo>
                  <a:pt x="2385" y="17057"/>
                </a:lnTo>
                <a:lnTo>
                  <a:pt x="2433" y="17106"/>
                </a:lnTo>
                <a:lnTo>
                  <a:pt x="2482" y="17130"/>
                </a:lnTo>
                <a:lnTo>
                  <a:pt x="2604" y="17155"/>
                </a:lnTo>
                <a:lnTo>
                  <a:pt x="2847" y="17155"/>
                </a:lnTo>
                <a:lnTo>
                  <a:pt x="2823" y="17349"/>
                </a:lnTo>
                <a:lnTo>
                  <a:pt x="2701" y="17398"/>
                </a:lnTo>
                <a:lnTo>
                  <a:pt x="2604" y="17447"/>
                </a:lnTo>
                <a:lnTo>
                  <a:pt x="2506" y="17495"/>
                </a:lnTo>
                <a:lnTo>
                  <a:pt x="2458" y="17568"/>
                </a:lnTo>
                <a:lnTo>
                  <a:pt x="2433" y="17593"/>
                </a:lnTo>
                <a:lnTo>
                  <a:pt x="2458" y="17641"/>
                </a:lnTo>
                <a:lnTo>
                  <a:pt x="2458" y="17666"/>
                </a:lnTo>
                <a:lnTo>
                  <a:pt x="2506" y="17690"/>
                </a:lnTo>
                <a:lnTo>
                  <a:pt x="2652" y="17690"/>
                </a:lnTo>
                <a:lnTo>
                  <a:pt x="2823" y="17641"/>
                </a:lnTo>
                <a:lnTo>
                  <a:pt x="2798" y="17860"/>
                </a:lnTo>
                <a:lnTo>
                  <a:pt x="2628" y="17933"/>
                </a:lnTo>
                <a:lnTo>
                  <a:pt x="2506" y="17958"/>
                </a:lnTo>
                <a:lnTo>
                  <a:pt x="2482" y="17958"/>
                </a:lnTo>
                <a:lnTo>
                  <a:pt x="2458" y="17982"/>
                </a:lnTo>
                <a:lnTo>
                  <a:pt x="2458" y="18006"/>
                </a:lnTo>
                <a:lnTo>
                  <a:pt x="2482" y="18031"/>
                </a:lnTo>
                <a:lnTo>
                  <a:pt x="2628" y="18055"/>
                </a:lnTo>
                <a:lnTo>
                  <a:pt x="2798" y="18055"/>
                </a:lnTo>
                <a:lnTo>
                  <a:pt x="2774" y="18298"/>
                </a:lnTo>
                <a:lnTo>
                  <a:pt x="2725" y="18298"/>
                </a:lnTo>
                <a:lnTo>
                  <a:pt x="2628" y="18323"/>
                </a:lnTo>
                <a:lnTo>
                  <a:pt x="2506" y="18371"/>
                </a:lnTo>
                <a:lnTo>
                  <a:pt x="2482" y="18396"/>
                </a:lnTo>
                <a:lnTo>
                  <a:pt x="2482" y="18420"/>
                </a:lnTo>
                <a:lnTo>
                  <a:pt x="2482" y="18444"/>
                </a:lnTo>
                <a:lnTo>
                  <a:pt x="2506" y="18444"/>
                </a:lnTo>
                <a:lnTo>
                  <a:pt x="2604" y="18493"/>
                </a:lnTo>
                <a:lnTo>
                  <a:pt x="2725" y="18542"/>
                </a:lnTo>
                <a:lnTo>
                  <a:pt x="2750" y="18542"/>
                </a:lnTo>
                <a:lnTo>
                  <a:pt x="2725" y="18688"/>
                </a:lnTo>
                <a:lnTo>
                  <a:pt x="2628" y="18712"/>
                </a:lnTo>
                <a:lnTo>
                  <a:pt x="2506" y="18712"/>
                </a:lnTo>
                <a:lnTo>
                  <a:pt x="2458" y="18736"/>
                </a:lnTo>
                <a:lnTo>
                  <a:pt x="2409" y="18761"/>
                </a:lnTo>
                <a:lnTo>
                  <a:pt x="2385" y="18809"/>
                </a:lnTo>
                <a:lnTo>
                  <a:pt x="2385" y="18858"/>
                </a:lnTo>
                <a:lnTo>
                  <a:pt x="2433" y="18882"/>
                </a:lnTo>
                <a:lnTo>
                  <a:pt x="2482" y="18931"/>
                </a:lnTo>
                <a:lnTo>
                  <a:pt x="2604" y="18955"/>
                </a:lnTo>
                <a:lnTo>
                  <a:pt x="2701" y="18955"/>
                </a:lnTo>
                <a:lnTo>
                  <a:pt x="2677" y="19053"/>
                </a:lnTo>
                <a:lnTo>
                  <a:pt x="2604" y="19077"/>
                </a:lnTo>
                <a:lnTo>
                  <a:pt x="2555" y="19101"/>
                </a:lnTo>
                <a:lnTo>
                  <a:pt x="2433" y="19174"/>
                </a:lnTo>
                <a:lnTo>
                  <a:pt x="2433" y="19199"/>
                </a:lnTo>
                <a:lnTo>
                  <a:pt x="2433" y="19223"/>
                </a:lnTo>
                <a:lnTo>
                  <a:pt x="2531" y="19272"/>
                </a:lnTo>
                <a:lnTo>
                  <a:pt x="2628" y="19320"/>
                </a:lnTo>
                <a:lnTo>
                  <a:pt x="2604" y="19466"/>
                </a:lnTo>
                <a:lnTo>
                  <a:pt x="2458" y="19466"/>
                </a:lnTo>
                <a:lnTo>
                  <a:pt x="2360" y="19515"/>
                </a:lnTo>
                <a:lnTo>
                  <a:pt x="2336" y="19564"/>
                </a:lnTo>
                <a:lnTo>
                  <a:pt x="2360" y="19612"/>
                </a:lnTo>
                <a:lnTo>
                  <a:pt x="2385" y="19661"/>
                </a:lnTo>
                <a:lnTo>
                  <a:pt x="2433" y="19685"/>
                </a:lnTo>
                <a:lnTo>
                  <a:pt x="2531" y="19734"/>
                </a:lnTo>
                <a:lnTo>
                  <a:pt x="2458" y="19928"/>
                </a:lnTo>
                <a:lnTo>
                  <a:pt x="2312" y="20001"/>
                </a:lnTo>
                <a:lnTo>
                  <a:pt x="2166" y="20099"/>
                </a:lnTo>
                <a:lnTo>
                  <a:pt x="2020" y="20196"/>
                </a:lnTo>
                <a:lnTo>
                  <a:pt x="1874" y="20269"/>
                </a:lnTo>
                <a:lnTo>
                  <a:pt x="1728" y="20318"/>
                </a:lnTo>
                <a:lnTo>
                  <a:pt x="1582" y="20342"/>
                </a:lnTo>
                <a:lnTo>
                  <a:pt x="1436" y="20366"/>
                </a:lnTo>
                <a:lnTo>
                  <a:pt x="1265" y="20366"/>
                </a:lnTo>
                <a:lnTo>
                  <a:pt x="1411" y="20220"/>
                </a:lnTo>
                <a:lnTo>
                  <a:pt x="1557" y="20074"/>
                </a:lnTo>
                <a:lnTo>
                  <a:pt x="1679" y="19953"/>
                </a:lnTo>
                <a:lnTo>
                  <a:pt x="1825" y="19807"/>
                </a:lnTo>
                <a:lnTo>
                  <a:pt x="1849" y="19783"/>
                </a:lnTo>
                <a:lnTo>
                  <a:pt x="1922" y="19758"/>
                </a:lnTo>
                <a:lnTo>
                  <a:pt x="1995" y="19710"/>
                </a:lnTo>
                <a:lnTo>
                  <a:pt x="2020" y="19637"/>
                </a:lnTo>
                <a:lnTo>
                  <a:pt x="2044" y="19539"/>
                </a:lnTo>
                <a:lnTo>
                  <a:pt x="2020" y="18785"/>
                </a:lnTo>
                <a:lnTo>
                  <a:pt x="1971" y="18055"/>
                </a:lnTo>
                <a:lnTo>
                  <a:pt x="1825" y="16571"/>
                </a:lnTo>
                <a:lnTo>
                  <a:pt x="1752" y="15792"/>
                </a:lnTo>
                <a:lnTo>
                  <a:pt x="1703" y="15013"/>
                </a:lnTo>
                <a:lnTo>
                  <a:pt x="1679" y="13456"/>
                </a:lnTo>
                <a:lnTo>
                  <a:pt x="1655" y="12702"/>
                </a:lnTo>
                <a:lnTo>
                  <a:pt x="1679" y="11947"/>
                </a:lnTo>
                <a:lnTo>
                  <a:pt x="1703" y="11583"/>
                </a:lnTo>
                <a:lnTo>
                  <a:pt x="1752" y="11218"/>
                </a:lnTo>
                <a:lnTo>
                  <a:pt x="1825" y="10853"/>
                </a:lnTo>
                <a:lnTo>
                  <a:pt x="1922" y="10488"/>
                </a:lnTo>
                <a:lnTo>
                  <a:pt x="2044" y="10171"/>
                </a:lnTo>
                <a:lnTo>
                  <a:pt x="2166" y="9855"/>
                </a:lnTo>
                <a:lnTo>
                  <a:pt x="2287" y="9539"/>
                </a:lnTo>
                <a:lnTo>
                  <a:pt x="2360" y="9198"/>
                </a:lnTo>
                <a:lnTo>
                  <a:pt x="2385" y="8906"/>
                </a:lnTo>
                <a:lnTo>
                  <a:pt x="2385" y="8590"/>
                </a:lnTo>
                <a:lnTo>
                  <a:pt x="2385" y="8006"/>
                </a:lnTo>
                <a:lnTo>
                  <a:pt x="2458" y="7957"/>
                </a:lnTo>
                <a:lnTo>
                  <a:pt x="2482" y="7908"/>
                </a:lnTo>
                <a:lnTo>
                  <a:pt x="2506" y="7835"/>
                </a:lnTo>
                <a:lnTo>
                  <a:pt x="2506" y="7762"/>
                </a:lnTo>
                <a:lnTo>
                  <a:pt x="2506" y="7689"/>
                </a:lnTo>
                <a:lnTo>
                  <a:pt x="2458" y="7641"/>
                </a:lnTo>
                <a:lnTo>
                  <a:pt x="2385" y="7592"/>
                </a:lnTo>
                <a:lnTo>
                  <a:pt x="2312" y="7568"/>
                </a:lnTo>
                <a:lnTo>
                  <a:pt x="2214" y="7543"/>
                </a:lnTo>
                <a:lnTo>
                  <a:pt x="2141" y="7519"/>
                </a:lnTo>
                <a:lnTo>
                  <a:pt x="2093" y="7446"/>
                </a:lnTo>
                <a:lnTo>
                  <a:pt x="2044" y="7373"/>
                </a:lnTo>
                <a:lnTo>
                  <a:pt x="1947" y="7227"/>
                </a:lnTo>
                <a:lnTo>
                  <a:pt x="1898" y="7057"/>
                </a:lnTo>
                <a:lnTo>
                  <a:pt x="1874" y="6886"/>
                </a:lnTo>
                <a:lnTo>
                  <a:pt x="1874" y="6716"/>
                </a:lnTo>
                <a:lnTo>
                  <a:pt x="1898" y="6643"/>
                </a:lnTo>
                <a:lnTo>
                  <a:pt x="1971" y="6570"/>
                </a:lnTo>
                <a:lnTo>
                  <a:pt x="2093" y="6473"/>
                </a:lnTo>
                <a:lnTo>
                  <a:pt x="2117" y="6400"/>
                </a:lnTo>
                <a:lnTo>
                  <a:pt x="2117" y="6327"/>
                </a:lnTo>
                <a:lnTo>
                  <a:pt x="2093" y="6254"/>
                </a:lnTo>
                <a:lnTo>
                  <a:pt x="2020" y="6205"/>
                </a:lnTo>
                <a:lnTo>
                  <a:pt x="1947" y="6181"/>
                </a:lnTo>
                <a:lnTo>
                  <a:pt x="1849" y="6181"/>
                </a:lnTo>
                <a:lnTo>
                  <a:pt x="1801" y="6205"/>
                </a:lnTo>
                <a:lnTo>
                  <a:pt x="1728" y="6229"/>
                </a:lnTo>
                <a:lnTo>
                  <a:pt x="1630" y="6327"/>
                </a:lnTo>
                <a:lnTo>
                  <a:pt x="1557" y="6473"/>
                </a:lnTo>
                <a:lnTo>
                  <a:pt x="1484" y="6619"/>
                </a:lnTo>
                <a:lnTo>
                  <a:pt x="1460" y="6789"/>
                </a:lnTo>
                <a:lnTo>
                  <a:pt x="1460" y="6935"/>
                </a:lnTo>
                <a:lnTo>
                  <a:pt x="1460" y="7081"/>
                </a:lnTo>
                <a:lnTo>
                  <a:pt x="1533" y="7300"/>
                </a:lnTo>
                <a:lnTo>
                  <a:pt x="1630" y="7543"/>
                </a:lnTo>
                <a:lnTo>
                  <a:pt x="1606" y="7568"/>
                </a:lnTo>
                <a:lnTo>
                  <a:pt x="1533" y="7519"/>
                </a:lnTo>
                <a:lnTo>
                  <a:pt x="1411" y="7470"/>
                </a:lnTo>
                <a:lnTo>
                  <a:pt x="1363" y="7446"/>
                </a:lnTo>
                <a:lnTo>
                  <a:pt x="1290" y="7446"/>
                </a:lnTo>
                <a:lnTo>
                  <a:pt x="1265" y="7470"/>
                </a:lnTo>
                <a:lnTo>
                  <a:pt x="1241" y="7495"/>
                </a:lnTo>
                <a:lnTo>
                  <a:pt x="1241" y="7568"/>
                </a:lnTo>
                <a:lnTo>
                  <a:pt x="1290" y="7616"/>
                </a:lnTo>
                <a:lnTo>
                  <a:pt x="1363" y="7689"/>
                </a:lnTo>
                <a:lnTo>
                  <a:pt x="1460" y="7787"/>
                </a:lnTo>
                <a:lnTo>
                  <a:pt x="1436" y="7860"/>
                </a:lnTo>
                <a:lnTo>
                  <a:pt x="1314" y="7811"/>
                </a:lnTo>
                <a:lnTo>
                  <a:pt x="1192" y="7762"/>
                </a:lnTo>
                <a:lnTo>
                  <a:pt x="1071" y="7738"/>
                </a:lnTo>
                <a:lnTo>
                  <a:pt x="1022" y="7762"/>
                </a:lnTo>
                <a:lnTo>
                  <a:pt x="998" y="7811"/>
                </a:lnTo>
                <a:lnTo>
                  <a:pt x="1022" y="7835"/>
                </a:lnTo>
                <a:lnTo>
                  <a:pt x="1071" y="7908"/>
                </a:lnTo>
                <a:lnTo>
                  <a:pt x="1144" y="7981"/>
                </a:lnTo>
                <a:lnTo>
                  <a:pt x="1314" y="8103"/>
                </a:lnTo>
                <a:lnTo>
                  <a:pt x="1265" y="8249"/>
                </a:lnTo>
                <a:lnTo>
                  <a:pt x="1168" y="8225"/>
                </a:lnTo>
                <a:lnTo>
                  <a:pt x="1095" y="8200"/>
                </a:lnTo>
                <a:lnTo>
                  <a:pt x="998" y="8225"/>
                </a:lnTo>
                <a:lnTo>
                  <a:pt x="949" y="8249"/>
                </a:lnTo>
                <a:lnTo>
                  <a:pt x="949" y="8273"/>
                </a:lnTo>
                <a:lnTo>
                  <a:pt x="949" y="8322"/>
                </a:lnTo>
                <a:lnTo>
                  <a:pt x="1022" y="8371"/>
                </a:lnTo>
                <a:lnTo>
                  <a:pt x="1095" y="8419"/>
                </a:lnTo>
                <a:lnTo>
                  <a:pt x="1192" y="8444"/>
                </a:lnTo>
                <a:lnTo>
                  <a:pt x="1168" y="8468"/>
                </a:lnTo>
                <a:lnTo>
                  <a:pt x="973" y="8468"/>
                </a:lnTo>
                <a:lnTo>
                  <a:pt x="900" y="8492"/>
                </a:lnTo>
                <a:lnTo>
                  <a:pt x="852" y="8541"/>
                </a:lnTo>
                <a:lnTo>
                  <a:pt x="827" y="8565"/>
                </a:lnTo>
                <a:lnTo>
                  <a:pt x="803" y="8614"/>
                </a:lnTo>
                <a:lnTo>
                  <a:pt x="827" y="8663"/>
                </a:lnTo>
                <a:lnTo>
                  <a:pt x="852" y="8711"/>
                </a:lnTo>
                <a:lnTo>
                  <a:pt x="949" y="8760"/>
                </a:lnTo>
                <a:lnTo>
                  <a:pt x="1071" y="8784"/>
                </a:lnTo>
                <a:lnTo>
                  <a:pt x="1095" y="8784"/>
                </a:lnTo>
                <a:lnTo>
                  <a:pt x="1046" y="8979"/>
                </a:lnTo>
                <a:lnTo>
                  <a:pt x="803" y="8979"/>
                </a:lnTo>
                <a:lnTo>
                  <a:pt x="779" y="9028"/>
                </a:lnTo>
                <a:lnTo>
                  <a:pt x="779" y="9052"/>
                </a:lnTo>
                <a:lnTo>
                  <a:pt x="779" y="9101"/>
                </a:lnTo>
                <a:lnTo>
                  <a:pt x="827" y="9149"/>
                </a:lnTo>
                <a:lnTo>
                  <a:pt x="876" y="9174"/>
                </a:lnTo>
                <a:lnTo>
                  <a:pt x="973" y="9198"/>
                </a:lnTo>
                <a:lnTo>
                  <a:pt x="998" y="9222"/>
                </a:lnTo>
                <a:lnTo>
                  <a:pt x="998" y="9368"/>
                </a:lnTo>
                <a:lnTo>
                  <a:pt x="852" y="9368"/>
                </a:lnTo>
                <a:lnTo>
                  <a:pt x="803" y="9393"/>
                </a:lnTo>
                <a:lnTo>
                  <a:pt x="754" y="9417"/>
                </a:lnTo>
                <a:lnTo>
                  <a:pt x="730" y="9490"/>
                </a:lnTo>
                <a:lnTo>
                  <a:pt x="730" y="9539"/>
                </a:lnTo>
                <a:lnTo>
                  <a:pt x="730" y="9563"/>
                </a:lnTo>
                <a:lnTo>
                  <a:pt x="779" y="9612"/>
                </a:lnTo>
                <a:lnTo>
                  <a:pt x="827" y="9636"/>
                </a:lnTo>
                <a:lnTo>
                  <a:pt x="949" y="9660"/>
                </a:lnTo>
                <a:lnTo>
                  <a:pt x="949" y="9806"/>
                </a:lnTo>
                <a:lnTo>
                  <a:pt x="876" y="9806"/>
                </a:lnTo>
                <a:lnTo>
                  <a:pt x="803" y="9831"/>
                </a:lnTo>
                <a:lnTo>
                  <a:pt x="730" y="9879"/>
                </a:lnTo>
                <a:lnTo>
                  <a:pt x="681" y="9904"/>
                </a:lnTo>
                <a:lnTo>
                  <a:pt x="681" y="9952"/>
                </a:lnTo>
                <a:lnTo>
                  <a:pt x="681" y="10001"/>
                </a:lnTo>
                <a:lnTo>
                  <a:pt x="730" y="10050"/>
                </a:lnTo>
                <a:lnTo>
                  <a:pt x="827" y="10074"/>
                </a:lnTo>
                <a:lnTo>
                  <a:pt x="949" y="10074"/>
                </a:lnTo>
                <a:lnTo>
                  <a:pt x="949" y="10123"/>
                </a:lnTo>
                <a:lnTo>
                  <a:pt x="852" y="10147"/>
                </a:lnTo>
                <a:lnTo>
                  <a:pt x="803" y="10196"/>
                </a:lnTo>
                <a:lnTo>
                  <a:pt x="754" y="10244"/>
                </a:lnTo>
                <a:lnTo>
                  <a:pt x="754" y="10269"/>
                </a:lnTo>
                <a:lnTo>
                  <a:pt x="779" y="10293"/>
                </a:lnTo>
                <a:lnTo>
                  <a:pt x="876" y="10342"/>
                </a:lnTo>
                <a:lnTo>
                  <a:pt x="949" y="10342"/>
                </a:lnTo>
                <a:lnTo>
                  <a:pt x="973" y="10390"/>
                </a:lnTo>
                <a:lnTo>
                  <a:pt x="973" y="10463"/>
                </a:lnTo>
                <a:lnTo>
                  <a:pt x="925" y="10512"/>
                </a:lnTo>
                <a:lnTo>
                  <a:pt x="876" y="10585"/>
                </a:lnTo>
                <a:lnTo>
                  <a:pt x="852" y="10658"/>
                </a:lnTo>
                <a:lnTo>
                  <a:pt x="876" y="10755"/>
                </a:lnTo>
                <a:lnTo>
                  <a:pt x="925" y="10853"/>
                </a:lnTo>
                <a:lnTo>
                  <a:pt x="949" y="10999"/>
                </a:lnTo>
                <a:lnTo>
                  <a:pt x="973" y="11266"/>
                </a:lnTo>
                <a:lnTo>
                  <a:pt x="925" y="11534"/>
                </a:lnTo>
                <a:lnTo>
                  <a:pt x="876" y="11656"/>
                </a:lnTo>
                <a:lnTo>
                  <a:pt x="827" y="11753"/>
                </a:lnTo>
                <a:lnTo>
                  <a:pt x="803" y="11801"/>
                </a:lnTo>
                <a:lnTo>
                  <a:pt x="754" y="11801"/>
                </a:lnTo>
                <a:lnTo>
                  <a:pt x="657" y="11729"/>
                </a:lnTo>
                <a:lnTo>
                  <a:pt x="560" y="11656"/>
                </a:lnTo>
                <a:lnTo>
                  <a:pt x="511" y="11583"/>
                </a:lnTo>
                <a:lnTo>
                  <a:pt x="462" y="11461"/>
                </a:lnTo>
                <a:lnTo>
                  <a:pt x="462" y="11339"/>
                </a:lnTo>
                <a:lnTo>
                  <a:pt x="487" y="11096"/>
                </a:lnTo>
                <a:lnTo>
                  <a:pt x="535" y="11047"/>
                </a:lnTo>
                <a:lnTo>
                  <a:pt x="560" y="10974"/>
                </a:lnTo>
                <a:lnTo>
                  <a:pt x="584" y="10926"/>
                </a:lnTo>
                <a:lnTo>
                  <a:pt x="584" y="10828"/>
                </a:lnTo>
                <a:lnTo>
                  <a:pt x="511" y="10342"/>
                </a:lnTo>
                <a:lnTo>
                  <a:pt x="462" y="9831"/>
                </a:lnTo>
                <a:lnTo>
                  <a:pt x="462" y="9320"/>
                </a:lnTo>
                <a:lnTo>
                  <a:pt x="511" y="8809"/>
                </a:lnTo>
                <a:lnTo>
                  <a:pt x="584" y="8298"/>
                </a:lnTo>
                <a:lnTo>
                  <a:pt x="681" y="7787"/>
                </a:lnTo>
                <a:lnTo>
                  <a:pt x="803" y="7300"/>
                </a:lnTo>
                <a:lnTo>
                  <a:pt x="949" y="6813"/>
                </a:lnTo>
                <a:lnTo>
                  <a:pt x="1119" y="6400"/>
                </a:lnTo>
                <a:lnTo>
                  <a:pt x="1314" y="6010"/>
                </a:lnTo>
                <a:lnTo>
                  <a:pt x="1557" y="5621"/>
                </a:lnTo>
                <a:lnTo>
                  <a:pt x="1703" y="5451"/>
                </a:lnTo>
                <a:lnTo>
                  <a:pt x="1849" y="5280"/>
                </a:lnTo>
                <a:lnTo>
                  <a:pt x="2044" y="5134"/>
                </a:lnTo>
                <a:lnTo>
                  <a:pt x="2214" y="4988"/>
                </a:lnTo>
                <a:lnTo>
                  <a:pt x="2409" y="4891"/>
                </a:lnTo>
                <a:lnTo>
                  <a:pt x="2628" y="4794"/>
                </a:lnTo>
                <a:lnTo>
                  <a:pt x="2823" y="4745"/>
                </a:lnTo>
                <a:lnTo>
                  <a:pt x="3066" y="4696"/>
                </a:lnTo>
                <a:lnTo>
                  <a:pt x="3528" y="4623"/>
                </a:lnTo>
                <a:close/>
                <a:moveTo>
                  <a:pt x="3893" y="0"/>
                </a:moveTo>
                <a:lnTo>
                  <a:pt x="3699" y="73"/>
                </a:lnTo>
                <a:lnTo>
                  <a:pt x="3382" y="73"/>
                </a:lnTo>
                <a:lnTo>
                  <a:pt x="3212" y="122"/>
                </a:lnTo>
                <a:lnTo>
                  <a:pt x="3066" y="195"/>
                </a:lnTo>
                <a:lnTo>
                  <a:pt x="2896" y="268"/>
                </a:lnTo>
                <a:lnTo>
                  <a:pt x="2774" y="365"/>
                </a:lnTo>
                <a:lnTo>
                  <a:pt x="2628" y="487"/>
                </a:lnTo>
                <a:lnTo>
                  <a:pt x="2506" y="609"/>
                </a:lnTo>
                <a:lnTo>
                  <a:pt x="2287" y="901"/>
                </a:lnTo>
                <a:lnTo>
                  <a:pt x="2093" y="1217"/>
                </a:lnTo>
                <a:lnTo>
                  <a:pt x="1947" y="1533"/>
                </a:lnTo>
                <a:lnTo>
                  <a:pt x="1874" y="1850"/>
                </a:lnTo>
                <a:lnTo>
                  <a:pt x="1849" y="2044"/>
                </a:lnTo>
                <a:lnTo>
                  <a:pt x="1849" y="2215"/>
                </a:lnTo>
                <a:lnTo>
                  <a:pt x="1874" y="2409"/>
                </a:lnTo>
                <a:lnTo>
                  <a:pt x="1898" y="2580"/>
                </a:lnTo>
                <a:lnTo>
                  <a:pt x="1947" y="2750"/>
                </a:lnTo>
                <a:lnTo>
                  <a:pt x="2020" y="2896"/>
                </a:lnTo>
                <a:lnTo>
                  <a:pt x="2093" y="3066"/>
                </a:lnTo>
                <a:lnTo>
                  <a:pt x="2214" y="3212"/>
                </a:lnTo>
                <a:lnTo>
                  <a:pt x="2312" y="3358"/>
                </a:lnTo>
                <a:lnTo>
                  <a:pt x="2433" y="3480"/>
                </a:lnTo>
                <a:lnTo>
                  <a:pt x="2579" y="3577"/>
                </a:lnTo>
                <a:lnTo>
                  <a:pt x="2725" y="3699"/>
                </a:lnTo>
                <a:lnTo>
                  <a:pt x="2871" y="3772"/>
                </a:lnTo>
                <a:lnTo>
                  <a:pt x="3042" y="3845"/>
                </a:lnTo>
                <a:lnTo>
                  <a:pt x="3212" y="3918"/>
                </a:lnTo>
                <a:lnTo>
                  <a:pt x="3407" y="3966"/>
                </a:lnTo>
                <a:lnTo>
                  <a:pt x="3553" y="3966"/>
                </a:lnTo>
                <a:lnTo>
                  <a:pt x="3528" y="4039"/>
                </a:lnTo>
                <a:lnTo>
                  <a:pt x="3504" y="4234"/>
                </a:lnTo>
                <a:lnTo>
                  <a:pt x="3431" y="4234"/>
                </a:lnTo>
                <a:lnTo>
                  <a:pt x="3188" y="4210"/>
                </a:lnTo>
                <a:lnTo>
                  <a:pt x="2944" y="4210"/>
                </a:lnTo>
                <a:lnTo>
                  <a:pt x="2725" y="4258"/>
                </a:lnTo>
                <a:lnTo>
                  <a:pt x="2506" y="4331"/>
                </a:lnTo>
                <a:lnTo>
                  <a:pt x="2287" y="4404"/>
                </a:lnTo>
                <a:lnTo>
                  <a:pt x="2093" y="4526"/>
                </a:lnTo>
                <a:lnTo>
                  <a:pt x="1898" y="4648"/>
                </a:lnTo>
                <a:lnTo>
                  <a:pt x="1728" y="4794"/>
                </a:lnTo>
                <a:lnTo>
                  <a:pt x="1557" y="4964"/>
                </a:lnTo>
                <a:lnTo>
                  <a:pt x="1387" y="5134"/>
                </a:lnTo>
                <a:lnTo>
                  <a:pt x="1095" y="5499"/>
                </a:lnTo>
                <a:lnTo>
                  <a:pt x="852" y="5913"/>
                </a:lnTo>
                <a:lnTo>
                  <a:pt x="633" y="6327"/>
                </a:lnTo>
                <a:lnTo>
                  <a:pt x="438" y="6862"/>
                </a:lnTo>
                <a:lnTo>
                  <a:pt x="268" y="7446"/>
                </a:lnTo>
                <a:lnTo>
                  <a:pt x="122" y="8006"/>
                </a:lnTo>
                <a:lnTo>
                  <a:pt x="49" y="8614"/>
                </a:lnTo>
                <a:lnTo>
                  <a:pt x="0" y="9198"/>
                </a:lnTo>
                <a:lnTo>
                  <a:pt x="0" y="9806"/>
                </a:lnTo>
                <a:lnTo>
                  <a:pt x="49" y="10390"/>
                </a:lnTo>
                <a:lnTo>
                  <a:pt x="122" y="10974"/>
                </a:lnTo>
                <a:lnTo>
                  <a:pt x="146" y="10974"/>
                </a:lnTo>
                <a:lnTo>
                  <a:pt x="97" y="11193"/>
                </a:lnTo>
                <a:lnTo>
                  <a:pt x="73" y="11412"/>
                </a:lnTo>
                <a:lnTo>
                  <a:pt x="97" y="11631"/>
                </a:lnTo>
                <a:lnTo>
                  <a:pt x="170" y="11777"/>
                </a:lnTo>
                <a:lnTo>
                  <a:pt x="219" y="11899"/>
                </a:lnTo>
                <a:lnTo>
                  <a:pt x="316" y="11972"/>
                </a:lnTo>
                <a:lnTo>
                  <a:pt x="414" y="12069"/>
                </a:lnTo>
                <a:lnTo>
                  <a:pt x="511" y="12142"/>
                </a:lnTo>
                <a:lnTo>
                  <a:pt x="633" y="12191"/>
                </a:lnTo>
                <a:lnTo>
                  <a:pt x="754" y="12215"/>
                </a:lnTo>
                <a:lnTo>
                  <a:pt x="876" y="12215"/>
                </a:lnTo>
                <a:lnTo>
                  <a:pt x="998" y="12166"/>
                </a:lnTo>
                <a:lnTo>
                  <a:pt x="1144" y="12069"/>
                </a:lnTo>
                <a:lnTo>
                  <a:pt x="1241" y="11923"/>
                </a:lnTo>
                <a:lnTo>
                  <a:pt x="1217" y="12604"/>
                </a:lnTo>
                <a:lnTo>
                  <a:pt x="1217" y="13261"/>
                </a:lnTo>
                <a:lnTo>
                  <a:pt x="1217" y="14040"/>
                </a:lnTo>
                <a:lnTo>
                  <a:pt x="1241" y="14819"/>
                </a:lnTo>
                <a:lnTo>
                  <a:pt x="1265" y="15597"/>
                </a:lnTo>
                <a:lnTo>
                  <a:pt x="1314" y="16376"/>
                </a:lnTo>
                <a:lnTo>
                  <a:pt x="1460" y="17958"/>
                </a:lnTo>
                <a:lnTo>
                  <a:pt x="1509" y="18736"/>
                </a:lnTo>
                <a:lnTo>
                  <a:pt x="1509" y="19515"/>
                </a:lnTo>
                <a:lnTo>
                  <a:pt x="1265" y="19685"/>
                </a:lnTo>
                <a:lnTo>
                  <a:pt x="1022" y="19904"/>
                </a:lnTo>
                <a:lnTo>
                  <a:pt x="827" y="20147"/>
                </a:lnTo>
                <a:lnTo>
                  <a:pt x="730" y="20269"/>
                </a:lnTo>
                <a:lnTo>
                  <a:pt x="681" y="20415"/>
                </a:lnTo>
                <a:lnTo>
                  <a:pt x="633" y="20512"/>
                </a:lnTo>
                <a:lnTo>
                  <a:pt x="657" y="20634"/>
                </a:lnTo>
                <a:lnTo>
                  <a:pt x="706" y="20707"/>
                </a:lnTo>
                <a:lnTo>
                  <a:pt x="803" y="20756"/>
                </a:lnTo>
                <a:lnTo>
                  <a:pt x="1119" y="20829"/>
                </a:lnTo>
                <a:lnTo>
                  <a:pt x="1411" y="20829"/>
                </a:lnTo>
                <a:lnTo>
                  <a:pt x="1703" y="20804"/>
                </a:lnTo>
                <a:lnTo>
                  <a:pt x="1995" y="20731"/>
                </a:lnTo>
                <a:lnTo>
                  <a:pt x="2214" y="20634"/>
                </a:lnTo>
                <a:lnTo>
                  <a:pt x="2458" y="20512"/>
                </a:lnTo>
                <a:lnTo>
                  <a:pt x="2555" y="20439"/>
                </a:lnTo>
                <a:lnTo>
                  <a:pt x="2652" y="20366"/>
                </a:lnTo>
                <a:lnTo>
                  <a:pt x="2750" y="20269"/>
                </a:lnTo>
                <a:lnTo>
                  <a:pt x="2798" y="20172"/>
                </a:lnTo>
                <a:lnTo>
                  <a:pt x="2847" y="20123"/>
                </a:lnTo>
                <a:lnTo>
                  <a:pt x="2871" y="20074"/>
                </a:lnTo>
                <a:lnTo>
                  <a:pt x="2969" y="19783"/>
                </a:lnTo>
                <a:lnTo>
                  <a:pt x="3042" y="19466"/>
                </a:lnTo>
                <a:lnTo>
                  <a:pt x="3090" y="19150"/>
                </a:lnTo>
                <a:lnTo>
                  <a:pt x="3139" y="18809"/>
                </a:lnTo>
                <a:lnTo>
                  <a:pt x="3188" y="18152"/>
                </a:lnTo>
                <a:lnTo>
                  <a:pt x="3236" y="17520"/>
                </a:lnTo>
                <a:lnTo>
                  <a:pt x="3285" y="16425"/>
                </a:lnTo>
                <a:lnTo>
                  <a:pt x="3334" y="15330"/>
                </a:lnTo>
                <a:lnTo>
                  <a:pt x="3407" y="14502"/>
                </a:lnTo>
                <a:lnTo>
                  <a:pt x="3480" y="13651"/>
                </a:lnTo>
                <a:lnTo>
                  <a:pt x="3528" y="13164"/>
                </a:lnTo>
                <a:lnTo>
                  <a:pt x="3601" y="12872"/>
                </a:lnTo>
                <a:lnTo>
                  <a:pt x="3650" y="12750"/>
                </a:lnTo>
                <a:lnTo>
                  <a:pt x="3699" y="12629"/>
                </a:lnTo>
                <a:lnTo>
                  <a:pt x="3747" y="12750"/>
                </a:lnTo>
                <a:lnTo>
                  <a:pt x="3796" y="12872"/>
                </a:lnTo>
                <a:lnTo>
                  <a:pt x="3845" y="13164"/>
                </a:lnTo>
                <a:lnTo>
                  <a:pt x="3918" y="13651"/>
                </a:lnTo>
                <a:lnTo>
                  <a:pt x="3991" y="14502"/>
                </a:lnTo>
                <a:lnTo>
                  <a:pt x="4064" y="15330"/>
                </a:lnTo>
                <a:lnTo>
                  <a:pt x="4112" y="16425"/>
                </a:lnTo>
                <a:lnTo>
                  <a:pt x="4161" y="17520"/>
                </a:lnTo>
                <a:lnTo>
                  <a:pt x="4210" y="18152"/>
                </a:lnTo>
                <a:lnTo>
                  <a:pt x="4258" y="18809"/>
                </a:lnTo>
                <a:lnTo>
                  <a:pt x="4307" y="19150"/>
                </a:lnTo>
                <a:lnTo>
                  <a:pt x="4356" y="19466"/>
                </a:lnTo>
                <a:lnTo>
                  <a:pt x="4429" y="19783"/>
                </a:lnTo>
                <a:lnTo>
                  <a:pt x="4526" y="20074"/>
                </a:lnTo>
                <a:lnTo>
                  <a:pt x="4550" y="20123"/>
                </a:lnTo>
                <a:lnTo>
                  <a:pt x="4599" y="20172"/>
                </a:lnTo>
                <a:lnTo>
                  <a:pt x="4648" y="20269"/>
                </a:lnTo>
                <a:lnTo>
                  <a:pt x="4745" y="20366"/>
                </a:lnTo>
                <a:lnTo>
                  <a:pt x="4842" y="20439"/>
                </a:lnTo>
                <a:lnTo>
                  <a:pt x="4940" y="20512"/>
                </a:lnTo>
                <a:lnTo>
                  <a:pt x="5183" y="20634"/>
                </a:lnTo>
                <a:lnTo>
                  <a:pt x="5402" y="20731"/>
                </a:lnTo>
                <a:lnTo>
                  <a:pt x="5694" y="20804"/>
                </a:lnTo>
                <a:lnTo>
                  <a:pt x="5986" y="20829"/>
                </a:lnTo>
                <a:lnTo>
                  <a:pt x="6278" y="20829"/>
                </a:lnTo>
                <a:lnTo>
                  <a:pt x="6594" y="20756"/>
                </a:lnTo>
                <a:lnTo>
                  <a:pt x="6691" y="20707"/>
                </a:lnTo>
                <a:lnTo>
                  <a:pt x="6740" y="20634"/>
                </a:lnTo>
                <a:lnTo>
                  <a:pt x="6740" y="20512"/>
                </a:lnTo>
                <a:lnTo>
                  <a:pt x="6716" y="20415"/>
                </a:lnTo>
                <a:lnTo>
                  <a:pt x="6667" y="20269"/>
                </a:lnTo>
                <a:lnTo>
                  <a:pt x="6570" y="20147"/>
                </a:lnTo>
                <a:lnTo>
                  <a:pt x="6375" y="19904"/>
                </a:lnTo>
                <a:lnTo>
                  <a:pt x="6132" y="19685"/>
                </a:lnTo>
                <a:lnTo>
                  <a:pt x="5864" y="19515"/>
                </a:lnTo>
                <a:lnTo>
                  <a:pt x="5889" y="18736"/>
                </a:lnTo>
                <a:lnTo>
                  <a:pt x="5937" y="17958"/>
                </a:lnTo>
                <a:lnTo>
                  <a:pt x="6059" y="16376"/>
                </a:lnTo>
                <a:lnTo>
                  <a:pt x="6132" y="15597"/>
                </a:lnTo>
                <a:lnTo>
                  <a:pt x="6156" y="14819"/>
                </a:lnTo>
                <a:lnTo>
                  <a:pt x="6180" y="14040"/>
                </a:lnTo>
                <a:lnTo>
                  <a:pt x="6180" y="13261"/>
                </a:lnTo>
                <a:lnTo>
                  <a:pt x="6180" y="12604"/>
                </a:lnTo>
                <a:lnTo>
                  <a:pt x="6156" y="11923"/>
                </a:lnTo>
                <a:lnTo>
                  <a:pt x="6253" y="12069"/>
                </a:lnTo>
                <a:lnTo>
                  <a:pt x="6399" y="12166"/>
                </a:lnTo>
                <a:lnTo>
                  <a:pt x="6521" y="12215"/>
                </a:lnTo>
                <a:lnTo>
                  <a:pt x="6643" y="12215"/>
                </a:lnTo>
                <a:lnTo>
                  <a:pt x="6764" y="12191"/>
                </a:lnTo>
                <a:lnTo>
                  <a:pt x="6886" y="12142"/>
                </a:lnTo>
                <a:lnTo>
                  <a:pt x="6983" y="12069"/>
                </a:lnTo>
                <a:lnTo>
                  <a:pt x="7081" y="11972"/>
                </a:lnTo>
                <a:lnTo>
                  <a:pt x="7178" y="11899"/>
                </a:lnTo>
                <a:lnTo>
                  <a:pt x="7227" y="11777"/>
                </a:lnTo>
                <a:lnTo>
                  <a:pt x="7300" y="11631"/>
                </a:lnTo>
                <a:lnTo>
                  <a:pt x="7324" y="11412"/>
                </a:lnTo>
                <a:lnTo>
                  <a:pt x="7300" y="11193"/>
                </a:lnTo>
                <a:lnTo>
                  <a:pt x="7251" y="10974"/>
                </a:lnTo>
                <a:lnTo>
                  <a:pt x="7275" y="10974"/>
                </a:lnTo>
                <a:lnTo>
                  <a:pt x="7348" y="10390"/>
                </a:lnTo>
                <a:lnTo>
                  <a:pt x="7397" y="9806"/>
                </a:lnTo>
                <a:lnTo>
                  <a:pt x="7397" y="9198"/>
                </a:lnTo>
                <a:lnTo>
                  <a:pt x="7348" y="8614"/>
                </a:lnTo>
                <a:lnTo>
                  <a:pt x="7251" y="8006"/>
                </a:lnTo>
                <a:lnTo>
                  <a:pt x="7129" y="7446"/>
                </a:lnTo>
                <a:lnTo>
                  <a:pt x="6959" y="6862"/>
                </a:lnTo>
                <a:lnTo>
                  <a:pt x="6764" y="6327"/>
                </a:lnTo>
                <a:lnTo>
                  <a:pt x="6545" y="5913"/>
                </a:lnTo>
                <a:lnTo>
                  <a:pt x="6302" y="5499"/>
                </a:lnTo>
                <a:lnTo>
                  <a:pt x="6010" y="5134"/>
                </a:lnTo>
                <a:lnTo>
                  <a:pt x="5840" y="4964"/>
                </a:lnTo>
                <a:lnTo>
                  <a:pt x="5670" y="4794"/>
                </a:lnTo>
                <a:lnTo>
                  <a:pt x="5499" y="4648"/>
                </a:lnTo>
                <a:lnTo>
                  <a:pt x="5305" y="4526"/>
                </a:lnTo>
                <a:lnTo>
                  <a:pt x="5110" y="4404"/>
                </a:lnTo>
                <a:lnTo>
                  <a:pt x="4891" y="4331"/>
                </a:lnTo>
                <a:lnTo>
                  <a:pt x="4672" y="4258"/>
                </a:lnTo>
                <a:lnTo>
                  <a:pt x="4453" y="4210"/>
                </a:lnTo>
                <a:lnTo>
                  <a:pt x="4210" y="4210"/>
                </a:lnTo>
                <a:lnTo>
                  <a:pt x="3966" y="4234"/>
                </a:lnTo>
                <a:lnTo>
                  <a:pt x="3966" y="4210"/>
                </a:lnTo>
                <a:lnTo>
                  <a:pt x="3966" y="4185"/>
                </a:lnTo>
                <a:lnTo>
                  <a:pt x="3966" y="4137"/>
                </a:lnTo>
                <a:lnTo>
                  <a:pt x="3942" y="4039"/>
                </a:lnTo>
                <a:lnTo>
                  <a:pt x="3918" y="3966"/>
                </a:lnTo>
                <a:lnTo>
                  <a:pt x="4064" y="3942"/>
                </a:lnTo>
                <a:lnTo>
                  <a:pt x="4210" y="3893"/>
                </a:lnTo>
                <a:lnTo>
                  <a:pt x="4356" y="3845"/>
                </a:lnTo>
                <a:lnTo>
                  <a:pt x="4477" y="3772"/>
                </a:lnTo>
                <a:lnTo>
                  <a:pt x="4721" y="3602"/>
                </a:lnTo>
                <a:lnTo>
                  <a:pt x="4940" y="3383"/>
                </a:lnTo>
                <a:lnTo>
                  <a:pt x="5110" y="3115"/>
                </a:lnTo>
                <a:lnTo>
                  <a:pt x="5232" y="2847"/>
                </a:lnTo>
                <a:lnTo>
                  <a:pt x="5353" y="2531"/>
                </a:lnTo>
                <a:lnTo>
                  <a:pt x="5402" y="2215"/>
                </a:lnTo>
                <a:lnTo>
                  <a:pt x="5426" y="2069"/>
                </a:lnTo>
                <a:lnTo>
                  <a:pt x="5402" y="1898"/>
                </a:lnTo>
                <a:lnTo>
                  <a:pt x="5378" y="1704"/>
                </a:lnTo>
                <a:lnTo>
                  <a:pt x="5329" y="1485"/>
                </a:lnTo>
                <a:lnTo>
                  <a:pt x="5280" y="1290"/>
                </a:lnTo>
                <a:lnTo>
                  <a:pt x="5183" y="1095"/>
                </a:lnTo>
                <a:lnTo>
                  <a:pt x="5086" y="876"/>
                </a:lnTo>
                <a:lnTo>
                  <a:pt x="4988" y="682"/>
                </a:lnTo>
                <a:lnTo>
                  <a:pt x="4867" y="511"/>
                </a:lnTo>
                <a:lnTo>
                  <a:pt x="4721" y="365"/>
                </a:lnTo>
                <a:lnTo>
                  <a:pt x="4575" y="219"/>
                </a:lnTo>
                <a:lnTo>
                  <a:pt x="4429" y="122"/>
                </a:lnTo>
                <a:lnTo>
                  <a:pt x="4258" y="49"/>
                </a:lnTo>
                <a:lnTo>
                  <a:pt x="4088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46"/>
          <p:cNvSpPr/>
          <p:nvPr/>
        </p:nvSpPr>
        <p:spPr>
          <a:xfrm>
            <a:off x="3912065" y="2092193"/>
            <a:ext cx="147325" cy="348871"/>
          </a:xfrm>
          <a:custGeom>
            <a:avLst/>
            <a:gdLst/>
            <a:ahLst/>
            <a:cxnLst/>
            <a:rect l="l" t="t" r="r" b="b"/>
            <a:pathLst>
              <a:path w="6741" h="15963" extrusionOk="0">
                <a:moveTo>
                  <a:pt x="3431" y="439"/>
                </a:moveTo>
                <a:lnTo>
                  <a:pt x="3577" y="488"/>
                </a:lnTo>
                <a:lnTo>
                  <a:pt x="3748" y="536"/>
                </a:lnTo>
                <a:lnTo>
                  <a:pt x="3699" y="609"/>
                </a:lnTo>
                <a:lnTo>
                  <a:pt x="3699" y="682"/>
                </a:lnTo>
                <a:lnTo>
                  <a:pt x="3723" y="731"/>
                </a:lnTo>
                <a:lnTo>
                  <a:pt x="3748" y="755"/>
                </a:lnTo>
                <a:lnTo>
                  <a:pt x="3845" y="780"/>
                </a:lnTo>
                <a:lnTo>
                  <a:pt x="3918" y="780"/>
                </a:lnTo>
                <a:lnTo>
                  <a:pt x="3991" y="755"/>
                </a:lnTo>
                <a:lnTo>
                  <a:pt x="4088" y="731"/>
                </a:lnTo>
                <a:lnTo>
                  <a:pt x="4161" y="780"/>
                </a:lnTo>
                <a:lnTo>
                  <a:pt x="4088" y="828"/>
                </a:lnTo>
                <a:lnTo>
                  <a:pt x="4040" y="853"/>
                </a:lnTo>
                <a:lnTo>
                  <a:pt x="4015" y="926"/>
                </a:lnTo>
                <a:lnTo>
                  <a:pt x="3991" y="974"/>
                </a:lnTo>
                <a:lnTo>
                  <a:pt x="3967" y="1047"/>
                </a:lnTo>
                <a:lnTo>
                  <a:pt x="3991" y="1072"/>
                </a:lnTo>
                <a:lnTo>
                  <a:pt x="4015" y="1096"/>
                </a:lnTo>
                <a:lnTo>
                  <a:pt x="4137" y="1096"/>
                </a:lnTo>
                <a:lnTo>
                  <a:pt x="4259" y="1072"/>
                </a:lnTo>
                <a:lnTo>
                  <a:pt x="4429" y="999"/>
                </a:lnTo>
                <a:lnTo>
                  <a:pt x="4502" y="1096"/>
                </a:lnTo>
                <a:lnTo>
                  <a:pt x="4332" y="1193"/>
                </a:lnTo>
                <a:lnTo>
                  <a:pt x="4186" y="1291"/>
                </a:lnTo>
                <a:lnTo>
                  <a:pt x="4137" y="1339"/>
                </a:lnTo>
                <a:lnTo>
                  <a:pt x="4113" y="1388"/>
                </a:lnTo>
                <a:lnTo>
                  <a:pt x="4113" y="1412"/>
                </a:lnTo>
                <a:lnTo>
                  <a:pt x="4113" y="1436"/>
                </a:lnTo>
                <a:lnTo>
                  <a:pt x="4210" y="1485"/>
                </a:lnTo>
                <a:lnTo>
                  <a:pt x="4307" y="1485"/>
                </a:lnTo>
                <a:lnTo>
                  <a:pt x="4405" y="1461"/>
                </a:lnTo>
                <a:lnTo>
                  <a:pt x="4551" y="1436"/>
                </a:lnTo>
                <a:lnTo>
                  <a:pt x="4672" y="1364"/>
                </a:lnTo>
                <a:lnTo>
                  <a:pt x="4745" y="1509"/>
                </a:lnTo>
                <a:lnTo>
                  <a:pt x="4429" y="1582"/>
                </a:lnTo>
                <a:lnTo>
                  <a:pt x="4332" y="1631"/>
                </a:lnTo>
                <a:lnTo>
                  <a:pt x="4210" y="1680"/>
                </a:lnTo>
                <a:lnTo>
                  <a:pt x="4113" y="1753"/>
                </a:lnTo>
                <a:lnTo>
                  <a:pt x="4040" y="1826"/>
                </a:lnTo>
                <a:lnTo>
                  <a:pt x="4040" y="1874"/>
                </a:lnTo>
                <a:lnTo>
                  <a:pt x="4064" y="1899"/>
                </a:lnTo>
                <a:lnTo>
                  <a:pt x="4283" y="1899"/>
                </a:lnTo>
                <a:lnTo>
                  <a:pt x="4502" y="1850"/>
                </a:lnTo>
                <a:lnTo>
                  <a:pt x="4818" y="1801"/>
                </a:lnTo>
                <a:lnTo>
                  <a:pt x="4818" y="1947"/>
                </a:lnTo>
                <a:lnTo>
                  <a:pt x="4794" y="2093"/>
                </a:lnTo>
                <a:lnTo>
                  <a:pt x="4794" y="2118"/>
                </a:lnTo>
                <a:lnTo>
                  <a:pt x="4770" y="2118"/>
                </a:lnTo>
                <a:lnTo>
                  <a:pt x="4502" y="2166"/>
                </a:lnTo>
                <a:lnTo>
                  <a:pt x="4234" y="2264"/>
                </a:lnTo>
                <a:lnTo>
                  <a:pt x="4015" y="2312"/>
                </a:lnTo>
                <a:lnTo>
                  <a:pt x="3894" y="2361"/>
                </a:lnTo>
                <a:lnTo>
                  <a:pt x="3796" y="2410"/>
                </a:lnTo>
                <a:lnTo>
                  <a:pt x="3796" y="2434"/>
                </a:lnTo>
                <a:lnTo>
                  <a:pt x="3796" y="2483"/>
                </a:lnTo>
                <a:lnTo>
                  <a:pt x="3821" y="2531"/>
                </a:lnTo>
                <a:lnTo>
                  <a:pt x="3894" y="2580"/>
                </a:lnTo>
                <a:lnTo>
                  <a:pt x="3991" y="2604"/>
                </a:lnTo>
                <a:lnTo>
                  <a:pt x="4210" y="2604"/>
                </a:lnTo>
                <a:lnTo>
                  <a:pt x="4453" y="2580"/>
                </a:lnTo>
                <a:lnTo>
                  <a:pt x="4672" y="2507"/>
                </a:lnTo>
                <a:lnTo>
                  <a:pt x="4672" y="2507"/>
                </a:lnTo>
                <a:lnTo>
                  <a:pt x="4526" y="2750"/>
                </a:lnTo>
                <a:lnTo>
                  <a:pt x="4283" y="2750"/>
                </a:lnTo>
                <a:lnTo>
                  <a:pt x="4064" y="2775"/>
                </a:lnTo>
                <a:lnTo>
                  <a:pt x="3845" y="2823"/>
                </a:lnTo>
                <a:lnTo>
                  <a:pt x="3723" y="2848"/>
                </a:lnTo>
                <a:lnTo>
                  <a:pt x="3626" y="2896"/>
                </a:lnTo>
                <a:lnTo>
                  <a:pt x="3626" y="2921"/>
                </a:lnTo>
                <a:lnTo>
                  <a:pt x="3602" y="2969"/>
                </a:lnTo>
                <a:lnTo>
                  <a:pt x="3626" y="2994"/>
                </a:lnTo>
                <a:lnTo>
                  <a:pt x="3650" y="2994"/>
                </a:lnTo>
                <a:lnTo>
                  <a:pt x="3918" y="3091"/>
                </a:lnTo>
                <a:lnTo>
                  <a:pt x="4064" y="3115"/>
                </a:lnTo>
                <a:lnTo>
                  <a:pt x="4234" y="3115"/>
                </a:lnTo>
                <a:lnTo>
                  <a:pt x="4040" y="3286"/>
                </a:lnTo>
                <a:lnTo>
                  <a:pt x="3869" y="3213"/>
                </a:lnTo>
                <a:lnTo>
                  <a:pt x="3675" y="3188"/>
                </a:lnTo>
                <a:lnTo>
                  <a:pt x="3504" y="3213"/>
                </a:lnTo>
                <a:lnTo>
                  <a:pt x="3407" y="3237"/>
                </a:lnTo>
                <a:lnTo>
                  <a:pt x="3358" y="3286"/>
                </a:lnTo>
                <a:lnTo>
                  <a:pt x="3334" y="3310"/>
                </a:lnTo>
                <a:lnTo>
                  <a:pt x="3334" y="3334"/>
                </a:lnTo>
                <a:lnTo>
                  <a:pt x="3358" y="3407"/>
                </a:lnTo>
                <a:lnTo>
                  <a:pt x="3480" y="3456"/>
                </a:lnTo>
                <a:lnTo>
                  <a:pt x="3602" y="3480"/>
                </a:lnTo>
                <a:lnTo>
                  <a:pt x="3383" y="3480"/>
                </a:lnTo>
                <a:lnTo>
                  <a:pt x="3139" y="3456"/>
                </a:lnTo>
                <a:lnTo>
                  <a:pt x="2920" y="3383"/>
                </a:lnTo>
                <a:lnTo>
                  <a:pt x="2701" y="3261"/>
                </a:lnTo>
                <a:lnTo>
                  <a:pt x="2507" y="3115"/>
                </a:lnTo>
                <a:lnTo>
                  <a:pt x="2337" y="2945"/>
                </a:lnTo>
                <a:lnTo>
                  <a:pt x="2191" y="2750"/>
                </a:lnTo>
                <a:lnTo>
                  <a:pt x="2093" y="2531"/>
                </a:lnTo>
                <a:lnTo>
                  <a:pt x="2020" y="2288"/>
                </a:lnTo>
                <a:lnTo>
                  <a:pt x="1996" y="2069"/>
                </a:lnTo>
                <a:lnTo>
                  <a:pt x="1972" y="1826"/>
                </a:lnTo>
                <a:lnTo>
                  <a:pt x="2020" y="1582"/>
                </a:lnTo>
                <a:lnTo>
                  <a:pt x="2069" y="1364"/>
                </a:lnTo>
                <a:lnTo>
                  <a:pt x="2191" y="1169"/>
                </a:lnTo>
                <a:lnTo>
                  <a:pt x="2312" y="974"/>
                </a:lnTo>
                <a:lnTo>
                  <a:pt x="2483" y="828"/>
                </a:lnTo>
                <a:lnTo>
                  <a:pt x="2653" y="731"/>
                </a:lnTo>
                <a:lnTo>
                  <a:pt x="2799" y="658"/>
                </a:lnTo>
                <a:lnTo>
                  <a:pt x="2896" y="682"/>
                </a:lnTo>
                <a:lnTo>
                  <a:pt x="2969" y="682"/>
                </a:lnTo>
                <a:lnTo>
                  <a:pt x="3042" y="658"/>
                </a:lnTo>
                <a:lnTo>
                  <a:pt x="3115" y="561"/>
                </a:lnTo>
                <a:lnTo>
                  <a:pt x="3261" y="512"/>
                </a:lnTo>
                <a:lnTo>
                  <a:pt x="3431" y="439"/>
                </a:lnTo>
                <a:close/>
                <a:moveTo>
                  <a:pt x="3869" y="4454"/>
                </a:moveTo>
                <a:lnTo>
                  <a:pt x="4137" y="4478"/>
                </a:lnTo>
                <a:lnTo>
                  <a:pt x="4040" y="4575"/>
                </a:lnTo>
                <a:lnTo>
                  <a:pt x="4015" y="4624"/>
                </a:lnTo>
                <a:lnTo>
                  <a:pt x="4015" y="4673"/>
                </a:lnTo>
                <a:lnTo>
                  <a:pt x="4064" y="4721"/>
                </a:lnTo>
                <a:lnTo>
                  <a:pt x="4113" y="4770"/>
                </a:lnTo>
                <a:lnTo>
                  <a:pt x="4186" y="4770"/>
                </a:lnTo>
                <a:lnTo>
                  <a:pt x="4429" y="4697"/>
                </a:lnTo>
                <a:lnTo>
                  <a:pt x="4672" y="4624"/>
                </a:lnTo>
                <a:lnTo>
                  <a:pt x="4745" y="4600"/>
                </a:lnTo>
                <a:lnTo>
                  <a:pt x="4867" y="4648"/>
                </a:lnTo>
                <a:lnTo>
                  <a:pt x="4745" y="4673"/>
                </a:lnTo>
                <a:lnTo>
                  <a:pt x="4648" y="4721"/>
                </a:lnTo>
                <a:lnTo>
                  <a:pt x="4526" y="4770"/>
                </a:lnTo>
                <a:lnTo>
                  <a:pt x="4478" y="4867"/>
                </a:lnTo>
                <a:lnTo>
                  <a:pt x="4453" y="4940"/>
                </a:lnTo>
                <a:lnTo>
                  <a:pt x="4478" y="4965"/>
                </a:lnTo>
                <a:lnTo>
                  <a:pt x="4502" y="4965"/>
                </a:lnTo>
                <a:lnTo>
                  <a:pt x="4624" y="4989"/>
                </a:lnTo>
                <a:lnTo>
                  <a:pt x="4770" y="4965"/>
                </a:lnTo>
                <a:lnTo>
                  <a:pt x="5013" y="4940"/>
                </a:lnTo>
                <a:lnTo>
                  <a:pt x="5183" y="4940"/>
                </a:lnTo>
                <a:lnTo>
                  <a:pt x="5329" y="4916"/>
                </a:lnTo>
                <a:lnTo>
                  <a:pt x="5378" y="4965"/>
                </a:lnTo>
                <a:lnTo>
                  <a:pt x="5232" y="4989"/>
                </a:lnTo>
                <a:lnTo>
                  <a:pt x="5110" y="5038"/>
                </a:lnTo>
                <a:lnTo>
                  <a:pt x="5013" y="5111"/>
                </a:lnTo>
                <a:lnTo>
                  <a:pt x="4964" y="5232"/>
                </a:lnTo>
                <a:lnTo>
                  <a:pt x="4964" y="5281"/>
                </a:lnTo>
                <a:lnTo>
                  <a:pt x="4989" y="5305"/>
                </a:lnTo>
                <a:lnTo>
                  <a:pt x="5086" y="5354"/>
                </a:lnTo>
                <a:lnTo>
                  <a:pt x="5159" y="5354"/>
                </a:lnTo>
                <a:lnTo>
                  <a:pt x="5354" y="5330"/>
                </a:lnTo>
                <a:lnTo>
                  <a:pt x="5694" y="5330"/>
                </a:lnTo>
                <a:lnTo>
                  <a:pt x="5792" y="5476"/>
                </a:lnTo>
                <a:lnTo>
                  <a:pt x="5621" y="5524"/>
                </a:lnTo>
                <a:lnTo>
                  <a:pt x="5475" y="5597"/>
                </a:lnTo>
                <a:lnTo>
                  <a:pt x="5451" y="5622"/>
                </a:lnTo>
                <a:lnTo>
                  <a:pt x="5475" y="5646"/>
                </a:lnTo>
                <a:lnTo>
                  <a:pt x="5548" y="5695"/>
                </a:lnTo>
                <a:lnTo>
                  <a:pt x="5646" y="5719"/>
                </a:lnTo>
                <a:lnTo>
                  <a:pt x="5816" y="5743"/>
                </a:lnTo>
                <a:lnTo>
                  <a:pt x="5938" y="5743"/>
                </a:lnTo>
                <a:lnTo>
                  <a:pt x="6011" y="5914"/>
                </a:lnTo>
                <a:lnTo>
                  <a:pt x="5840" y="5962"/>
                </a:lnTo>
                <a:lnTo>
                  <a:pt x="5767" y="5987"/>
                </a:lnTo>
                <a:lnTo>
                  <a:pt x="5719" y="6035"/>
                </a:lnTo>
                <a:lnTo>
                  <a:pt x="5694" y="6084"/>
                </a:lnTo>
                <a:lnTo>
                  <a:pt x="5719" y="6108"/>
                </a:lnTo>
                <a:lnTo>
                  <a:pt x="5913" y="6157"/>
                </a:lnTo>
                <a:lnTo>
                  <a:pt x="6108" y="6181"/>
                </a:lnTo>
                <a:lnTo>
                  <a:pt x="6157" y="6400"/>
                </a:lnTo>
                <a:lnTo>
                  <a:pt x="6084" y="6400"/>
                </a:lnTo>
                <a:lnTo>
                  <a:pt x="5938" y="6425"/>
                </a:lnTo>
                <a:lnTo>
                  <a:pt x="5889" y="6473"/>
                </a:lnTo>
                <a:lnTo>
                  <a:pt x="5816" y="6522"/>
                </a:lnTo>
                <a:lnTo>
                  <a:pt x="5816" y="6546"/>
                </a:lnTo>
                <a:lnTo>
                  <a:pt x="5816" y="6595"/>
                </a:lnTo>
                <a:lnTo>
                  <a:pt x="5840" y="6644"/>
                </a:lnTo>
                <a:lnTo>
                  <a:pt x="5889" y="6692"/>
                </a:lnTo>
                <a:lnTo>
                  <a:pt x="5962" y="6717"/>
                </a:lnTo>
                <a:lnTo>
                  <a:pt x="6084" y="6717"/>
                </a:lnTo>
                <a:lnTo>
                  <a:pt x="6230" y="6692"/>
                </a:lnTo>
                <a:lnTo>
                  <a:pt x="6278" y="6887"/>
                </a:lnTo>
                <a:lnTo>
                  <a:pt x="6059" y="6887"/>
                </a:lnTo>
                <a:lnTo>
                  <a:pt x="6035" y="6911"/>
                </a:lnTo>
                <a:lnTo>
                  <a:pt x="6011" y="6936"/>
                </a:lnTo>
                <a:lnTo>
                  <a:pt x="6011" y="6984"/>
                </a:lnTo>
                <a:lnTo>
                  <a:pt x="6035" y="7033"/>
                </a:lnTo>
                <a:lnTo>
                  <a:pt x="6084" y="7082"/>
                </a:lnTo>
                <a:lnTo>
                  <a:pt x="6157" y="7106"/>
                </a:lnTo>
                <a:lnTo>
                  <a:pt x="6303" y="7130"/>
                </a:lnTo>
                <a:lnTo>
                  <a:pt x="6327" y="7301"/>
                </a:lnTo>
                <a:lnTo>
                  <a:pt x="6157" y="7301"/>
                </a:lnTo>
                <a:lnTo>
                  <a:pt x="6084" y="7325"/>
                </a:lnTo>
                <a:lnTo>
                  <a:pt x="6035" y="7374"/>
                </a:lnTo>
                <a:lnTo>
                  <a:pt x="6011" y="7447"/>
                </a:lnTo>
                <a:lnTo>
                  <a:pt x="6011" y="7471"/>
                </a:lnTo>
                <a:lnTo>
                  <a:pt x="6035" y="7520"/>
                </a:lnTo>
                <a:lnTo>
                  <a:pt x="6084" y="7544"/>
                </a:lnTo>
                <a:lnTo>
                  <a:pt x="6132" y="7568"/>
                </a:lnTo>
                <a:lnTo>
                  <a:pt x="6254" y="7593"/>
                </a:lnTo>
                <a:lnTo>
                  <a:pt x="6351" y="7617"/>
                </a:lnTo>
                <a:lnTo>
                  <a:pt x="6351" y="7739"/>
                </a:lnTo>
                <a:lnTo>
                  <a:pt x="6157" y="7739"/>
                </a:lnTo>
                <a:lnTo>
                  <a:pt x="6132" y="7763"/>
                </a:lnTo>
                <a:lnTo>
                  <a:pt x="6084" y="7787"/>
                </a:lnTo>
                <a:lnTo>
                  <a:pt x="6059" y="7860"/>
                </a:lnTo>
                <a:lnTo>
                  <a:pt x="6059" y="7885"/>
                </a:lnTo>
                <a:lnTo>
                  <a:pt x="6059" y="7909"/>
                </a:lnTo>
                <a:lnTo>
                  <a:pt x="6132" y="7982"/>
                </a:lnTo>
                <a:lnTo>
                  <a:pt x="6230" y="8006"/>
                </a:lnTo>
                <a:lnTo>
                  <a:pt x="6327" y="8031"/>
                </a:lnTo>
                <a:lnTo>
                  <a:pt x="6327" y="8177"/>
                </a:lnTo>
                <a:lnTo>
                  <a:pt x="6205" y="8201"/>
                </a:lnTo>
                <a:lnTo>
                  <a:pt x="6157" y="8225"/>
                </a:lnTo>
                <a:lnTo>
                  <a:pt x="6108" y="8250"/>
                </a:lnTo>
                <a:lnTo>
                  <a:pt x="6084" y="8298"/>
                </a:lnTo>
                <a:lnTo>
                  <a:pt x="6084" y="8323"/>
                </a:lnTo>
                <a:lnTo>
                  <a:pt x="6084" y="8371"/>
                </a:lnTo>
                <a:lnTo>
                  <a:pt x="6108" y="8420"/>
                </a:lnTo>
                <a:lnTo>
                  <a:pt x="6205" y="8469"/>
                </a:lnTo>
                <a:lnTo>
                  <a:pt x="6303" y="8469"/>
                </a:lnTo>
                <a:lnTo>
                  <a:pt x="6278" y="8590"/>
                </a:lnTo>
                <a:lnTo>
                  <a:pt x="6205" y="8639"/>
                </a:lnTo>
                <a:lnTo>
                  <a:pt x="6181" y="8712"/>
                </a:lnTo>
                <a:lnTo>
                  <a:pt x="6181" y="8809"/>
                </a:lnTo>
                <a:lnTo>
                  <a:pt x="6205" y="8834"/>
                </a:lnTo>
                <a:lnTo>
                  <a:pt x="6254" y="8882"/>
                </a:lnTo>
                <a:lnTo>
                  <a:pt x="6327" y="8907"/>
                </a:lnTo>
                <a:lnTo>
                  <a:pt x="6327" y="8931"/>
                </a:lnTo>
                <a:lnTo>
                  <a:pt x="6327" y="8980"/>
                </a:lnTo>
                <a:lnTo>
                  <a:pt x="6303" y="9028"/>
                </a:lnTo>
                <a:lnTo>
                  <a:pt x="6254" y="9101"/>
                </a:lnTo>
                <a:lnTo>
                  <a:pt x="6157" y="9199"/>
                </a:lnTo>
                <a:lnTo>
                  <a:pt x="6084" y="9223"/>
                </a:lnTo>
                <a:lnTo>
                  <a:pt x="6011" y="9199"/>
                </a:lnTo>
                <a:lnTo>
                  <a:pt x="5962" y="9174"/>
                </a:lnTo>
                <a:lnTo>
                  <a:pt x="5913" y="9126"/>
                </a:lnTo>
                <a:lnTo>
                  <a:pt x="5865" y="9053"/>
                </a:lnTo>
                <a:lnTo>
                  <a:pt x="5865" y="9004"/>
                </a:lnTo>
                <a:lnTo>
                  <a:pt x="5865" y="8858"/>
                </a:lnTo>
                <a:lnTo>
                  <a:pt x="5865" y="8834"/>
                </a:lnTo>
                <a:lnTo>
                  <a:pt x="5913" y="8542"/>
                </a:lnTo>
                <a:lnTo>
                  <a:pt x="5938" y="8201"/>
                </a:lnTo>
                <a:lnTo>
                  <a:pt x="5913" y="7812"/>
                </a:lnTo>
                <a:lnTo>
                  <a:pt x="5865" y="7398"/>
                </a:lnTo>
                <a:lnTo>
                  <a:pt x="5792" y="7009"/>
                </a:lnTo>
                <a:lnTo>
                  <a:pt x="5719" y="6838"/>
                </a:lnTo>
                <a:lnTo>
                  <a:pt x="5646" y="6668"/>
                </a:lnTo>
                <a:lnTo>
                  <a:pt x="5548" y="6522"/>
                </a:lnTo>
                <a:lnTo>
                  <a:pt x="5451" y="6400"/>
                </a:lnTo>
                <a:lnTo>
                  <a:pt x="5329" y="6327"/>
                </a:lnTo>
                <a:lnTo>
                  <a:pt x="5208" y="6254"/>
                </a:lnTo>
                <a:lnTo>
                  <a:pt x="5135" y="6254"/>
                </a:lnTo>
                <a:lnTo>
                  <a:pt x="5086" y="6279"/>
                </a:lnTo>
                <a:lnTo>
                  <a:pt x="5062" y="6327"/>
                </a:lnTo>
                <a:lnTo>
                  <a:pt x="5037" y="6376"/>
                </a:lnTo>
                <a:lnTo>
                  <a:pt x="4818" y="6376"/>
                </a:lnTo>
                <a:lnTo>
                  <a:pt x="4745" y="6400"/>
                </a:lnTo>
                <a:lnTo>
                  <a:pt x="4672" y="6449"/>
                </a:lnTo>
                <a:lnTo>
                  <a:pt x="4648" y="6546"/>
                </a:lnTo>
                <a:lnTo>
                  <a:pt x="4672" y="6571"/>
                </a:lnTo>
                <a:lnTo>
                  <a:pt x="4697" y="6595"/>
                </a:lnTo>
                <a:lnTo>
                  <a:pt x="4770" y="6619"/>
                </a:lnTo>
                <a:lnTo>
                  <a:pt x="4867" y="6619"/>
                </a:lnTo>
                <a:lnTo>
                  <a:pt x="4964" y="6644"/>
                </a:lnTo>
                <a:lnTo>
                  <a:pt x="4916" y="6887"/>
                </a:lnTo>
                <a:lnTo>
                  <a:pt x="4770" y="6911"/>
                </a:lnTo>
                <a:lnTo>
                  <a:pt x="4624" y="6960"/>
                </a:lnTo>
                <a:lnTo>
                  <a:pt x="4478" y="7033"/>
                </a:lnTo>
                <a:lnTo>
                  <a:pt x="4356" y="7130"/>
                </a:lnTo>
                <a:lnTo>
                  <a:pt x="4356" y="7155"/>
                </a:lnTo>
                <a:lnTo>
                  <a:pt x="4356" y="7179"/>
                </a:lnTo>
                <a:lnTo>
                  <a:pt x="4356" y="7203"/>
                </a:lnTo>
                <a:lnTo>
                  <a:pt x="4380" y="7228"/>
                </a:lnTo>
                <a:lnTo>
                  <a:pt x="4648" y="7228"/>
                </a:lnTo>
                <a:lnTo>
                  <a:pt x="4916" y="7203"/>
                </a:lnTo>
                <a:lnTo>
                  <a:pt x="4916" y="7349"/>
                </a:lnTo>
                <a:lnTo>
                  <a:pt x="4770" y="7374"/>
                </a:lnTo>
                <a:lnTo>
                  <a:pt x="4672" y="7398"/>
                </a:lnTo>
                <a:lnTo>
                  <a:pt x="4575" y="7422"/>
                </a:lnTo>
                <a:lnTo>
                  <a:pt x="4478" y="7471"/>
                </a:lnTo>
                <a:lnTo>
                  <a:pt x="4405" y="7544"/>
                </a:lnTo>
                <a:lnTo>
                  <a:pt x="4405" y="7568"/>
                </a:lnTo>
                <a:lnTo>
                  <a:pt x="4405" y="7593"/>
                </a:lnTo>
                <a:lnTo>
                  <a:pt x="4502" y="7641"/>
                </a:lnTo>
                <a:lnTo>
                  <a:pt x="4624" y="7666"/>
                </a:lnTo>
                <a:lnTo>
                  <a:pt x="4770" y="7690"/>
                </a:lnTo>
                <a:lnTo>
                  <a:pt x="4916" y="7690"/>
                </a:lnTo>
                <a:lnTo>
                  <a:pt x="4916" y="7909"/>
                </a:lnTo>
                <a:lnTo>
                  <a:pt x="4697" y="7909"/>
                </a:lnTo>
                <a:lnTo>
                  <a:pt x="4478" y="7958"/>
                </a:lnTo>
                <a:lnTo>
                  <a:pt x="4405" y="7982"/>
                </a:lnTo>
                <a:lnTo>
                  <a:pt x="4332" y="8031"/>
                </a:lnTo>
                <a:lnTo>
                  <a:pt x="4307" y="8079"/>
                </a:lnTo>
                <a:lnTo>
                  <a:pt x="4307" y="8128"/>
                </a:lnTo>
                <a:lnTo>
                  <a:pt x="4332" y="8152"/>
                </a:lnTo>
                <a:lnTo>
                  <a:pt x="4405" y="8201"/>
                </a:lnTo>
                <a:lnTo>
                  <a:pt x="4526" y="8225"/>
                </a:lnTo>
                <a:lnTo>
                  <a:pt x="4794" y="8201"/>
                </a:lnTo>
                <a:lnTo>
                  <a:pt x="4916" y="8201"/>
                </a:lnTo>
                <a:lnTo>
                  <a:pt x="4916" y="8420"/>
                </a:lnTo>
                <a:lnTo>
                  <a:pt x="4770" y="8396"/>
                </a:lnTo>
                <a:lnTo>
                  <a:pt x="4648" y="8420"/>
                </a:lnTo>
                <a:lnTo>
                  <a:pt x="4478" y="8469"/>
                </a:lnTo>
                <a:lnTo>
                  <a:pt x="4405" y="8493"/>
                </a:lnTo>
                <a:lnTo>
                  <a:pt x="4332" y="8542"/>
                </a:lnTo>
                <a:lnTo>
                  <a:pt x="4307" y="8566"/>
                </a:lnTo>
                <a:lnTo>
                  <a:pt x="4307" y="8590"/>
                </a:lnTo>
                <a:lnTo>
                  <a:pt x="4356" y="8639"/>
                </a:lnTo>
                <a:lnTo>
                  <a:pt x="4429" y="8688"/>
                </a:lnTo>
                <a:lnTo>
                  <a:pt x="4502" y="8712"/>
                </a:lnTo>
                <a:lnTo>
                  <a:pt x="4672" y="8736"/>
                </a:lnTo>
                <a:lnTo>
                  <a:pt x="4794" y="8736"/>
                </a:lnTo>
                <a:lnTo>
                  <a:pt x="4916" y="8712"/>
                </a:lnTo>
                <a:lnTo>
                  <a:pt x="4916" y="8980"/>
                </a:lnTo>
                <a:lnTo>
                  <a:pt x="4770" y="9004"/>
                </a:lnTo>
                <a:lnTo>
                  <a:pt x="4624" y="9028"/>
                </a:lnTo>
                <a:lnTo>
                  <a:pt x="4356" y="9126"/>
                </a:lnTo>
                <a:lnTo>
                  <a:pt x="4332" y="9150"/>
                </a:lnTo>
                <a:lnTo>
                  <a:pt x="4356" y="9174"/>
                </a:lnTo>
                <a:lnTo>
                  <a:pt x="4478" y="9223"/>
                </a:lnTo>
                <a:lnTo>
                  <a:pt x="4599" y="9247"/>
                </a:lnTo>
                <a:lnTo>
                  <a:pt x="4843" y="9247"/>
                </a:lnTo>
                <a:lnTo>
                  <a:pt x="4940" y="9223"/>
                </a:lnTo>
                <a:lnTo>
                  <a:pt x="4940" y="9466"/>
                </a:lnTo>
                <a:lnTo>
                  <a:pt x="4770" y="9490"/>
                </a:lnTo>
                <a:lnTo>
                  <a:pt x="4575" y="9515"/>
                </a:lnTo>
                <a:lnTo>
                  <a:pt x="4380" y="9563"/>
                </a:lnTo>
                <a:lnTo>
                  <a:pt x="4356" y="9588"/>
                </a:lnTo>
                <a:lnTo>
                  <a:pt x="4332" y="9661"/>
                </a:lnTo>
                <a:lnTo>
                  <a:pt x="4332" y="9709"/>
                </a:lnTo>
                <a:lnTo>
                  <a:pt x="4356" y="9758"/>
                </a:lnTo>
                <a:lnTo>
                  <a:pt x="4453" y="9807"/>
                </a:lnTo>
                <a:lnTo>
                  <a:pt x="4526" y="9831"/>
                </a:lnTo>
                <a:lnTo>
                  <a:pt x="4721" y="9855"/>
                </a:lnTo>
                <a:lnTo>
                  <a:pt x="4964" y="9855"/>
                </a:lnTo>
                <a:lnTo>
                  <a:pt x="4964" y="10026"/>
                </a:lnTo>
                <a:lnTo>
                  <a:pt x="4818" y="10026"/>
                </a:lnTo>
                <a:lnTo>
                  <a:pt x="4672" y="10050"/>
                </a:lnTo>
                <a:lnTo>
                  <a:pt x="4551" y="10099"/>
                </a:lnTo>
                <a:lnTo>
                  <a:pt x="4405" y="10172"/>
                </a:lnTo>
                <a:lnTo>
                  <a:pt x="4405" y="10196"/>
                </a:lnTo>
                <a:lnTo>
                  <a:pt x="4405" y="10220"/>
                </a:lnTo>
                <a:lnTo>
                  <a:pt x="4551" y="10269"/>
                </a:lnTo>
                <a:lnTo>
                  <a:pt x="4697" y="10318"/>
                </a:lnTo>
                <a:lnTo>
                  <a:pt x="4916" y="10318"/>
                </a:lnTo>
                <a:lnTo>
                  <a:pt x="4989" y="10269"/>
                </a:lnTo>
                <a:lnTo>
                  <a:pt x="4989" y="10561"/>
                </a:lnTo>
                <a:lnTo>
                  <a:pt x="4867" y="10561"/>
                </a:lnTo>
                <a:lnTo>
                  <a:pt x="4721" y="10610"/>
                </a:lnTo>
                <a:lnTo>
                  <a:pt x="4551" y="10658"/>
                </a:lnTo>
                <a:lnTo>
                  <a:pt x="4478" y="10707"/>
                </a:lnTo>
                <a:lnTo>
                  <a:pt x="4429" y="10780"/>
                </a:lnTo>
                <a:lnTo>
                  <a:pt x="4429" y="10804"/>
                </a:lnTo>
                <a:lnTo>
                  <a:pt x="4478" y="10853"/>
                </a:lnTo>
                <a:lnTo>
                  <a:pt x="4551" y="10902"/>
                </a:lnTo>
                <a:lnTo>
                  <a:pt x="4721" y="10902"/>
                </a:lnTo>
                <a:lnTo>
                  <a:pt x="4867" y="10877"/>
                </a:lnTo>
                <a:lnTo>
                  <a:pt x="5013" y="10829"/>
                </a:lnTo>
                <a:lnTo>
                  <a:pt x="5013" y="10853"/>
                </a:lnTo>
                <a:lnTo>
                  <a:pt x="5013" y="10950"/>
                </a:lnTo>
                <a:lnTo>
                  <a:pt x="4843" y="10999"/>
                </a:lnTo>
                <a:lnTo>
                  <a:pt x="4672" y="11048"/>
                </a:lnTo>
                <a:lnTo>
                  <a:pt x="4599" y="11072"/>
                </a:lnTo>
                <a:lnTo>
                  <a:pt x="4502" y="11121"/>
                </a:lnTo>
                <a:lnTo>
                  <a:pt x="4502" y="11169"/>
                </a:lnTo>
                <a:lnTo>
                  <a:pt x="4502" y="11218"/>
                </a:lnTo>
                <a:lnTo>
                  <a:pt x="4575" y="11291"/>
                </a:lnTo>
                <a:lnTo>
                  <a:pt x="4648" y="11340"/>
                </a:lnTo>
                <a:lnTo>
                  <a:pt x="4843" y="11340"/>
                </a:lnTo>
                <a:lnTo>
                  <a:pt x="5037" y="11315"/>
                </a:lnTo>
                <a:lnTo>
                  <a:pt x="5037" y="11461"/>
                </a:lnTo>
                <a:lnTo>
                  <a:pt x="4916" y="11486"/>
                </a:lnTo>
                <a:lnTo>
                  <a:pt x="4794" y="11510"/>
                </a:lnTo>
                <a:lnTo>
                  <a:pt x="4551" y="11607"/>
                </a:lnTo>
                <a:lnTo>
                  <a:pt x="4502" y="11632"/>
                </a:lnTo>
                <a:lnTo>
                  <a:pt x="4478" y="11656"/>
                </a:lnTo>
                <a:lnTo>
                  <a:pt x="4502" y="11753"/>
                </a:lnTo>
                <a:lnTo>
                  <a:pt x="4526" y="11802"/>
                </a:lnTo>
                <a:lnTo>
                  <a:pt x="4599" y="11851"/>
                </a:lnTo>
                <a:lnTo>
                  <a:pt x="4721" y="11851"/>
                </a:lnTo>
                <a:lnTo>
                  <a:pt x="4843" y="11826"/>
                </a:lnTo>
                <a:lnTo>
                  <a:pt x="4964" y="11802"/>
                </a:lnTo>
                <a:lnTo>
                  <a:pt x="5062" y="11753"/>
                </a:lnTo>
                <a:lnTo>
                  <a:pt x="5062" y="11948"/>
                </a:lnTo>
                <a:lnTo>
                  <a:pt x="4843" y="11997"/>
                </a:lnTo>
                <a:lnTo>
                  <a:pt x="4672" y="12070"/>
                </a:lnTo>
                <a:lnTo>
                  <a:pt x="4551" y="12191"/>
                </a:lnTo>
                <a:lnTo>
                  <a:pt x="4551" y="12216"/>
                </a:lnTo>
                <a:lnTo>
                  <a:pt x="4575" y="12240"/>
                </a:lnTo>
                <a:lnTo>
                  <a:pt x="4624" y="12264"/>
                </a:lnTo>
                <a:lnTo>
                  <a:pt x="4697" y="12289"/>
                </a:lnTo>
                <a:lnTo>
                  <a:pt x="5086" y="12289"/>
                </a:lnTo>
                <a:lnTo>
                  <a:pt x="5110" y="12483"/>
                </a:lnTo>
                <a:lnTo>
                  <a:pt x="4916" y="12532"/>
                </a:lnTo>
                <a:lnTo>
                  <a:pt x="4745" y="12629"/>
                </a:lnTo>
                <a:lnTo>
                  <a:pt x="4624" y="12727"/>
                </a:lnTo>
                <a:lnTo>
                  <a:pt x="4599" y="12800"/>
                </a:lnTo>
                <a:lnTo>
                  <a:pt x="4599" y="12848"/>
                </a:lnTo>
                <a:lnTo>
                  <a:pt x="4624" y="12873"/>
                </a:lnTo>
                <a:lnTo>
                  <a:pt x="4697" y="12897"/>
                </a:lnTo>
                <a:lnTo>
                  <a:pt x="4770" y="12897"/>
                </a:lnTo>
                <a:lnTo>
                  <a:pt x="4916" y="12873"/>
                </a:lnTo>
                <a:lnTo>
                  <a:pt x="5135" y="12824"/>
                </a:lnTo>
                <a:lnTo>
                  <a:pt x="5135" y="13067"/>
                </a:lnTo>
                <a:lnTo>
                  <a:pt x="4964" y="13140"/>
                </a:lnTo>
                <a:lnTo>
                  <a:pt x="4818" y="13165"/>
                </a:lnTo>
                <a:lnTo>
                  <a:pt x="4697" y="13238"/>
                </a:lnTo>
                <a:lnTo>
                  <a:pt x="4648" y="13286"/>
                </a:lnTo>
                <a:lnTo>
                  <a:pt x="4648" y="13311"/>
                </a:lnTo>
                <a:lnTo>
                  <a:pt x="4672" y="13335"/>
                </a:lnTo>
                <a:lnTo>
                  <a:pt x="4770" y="13384"/>
                </a:lnTo>
                <a:lnTo>
                  <a:pt x="4891" y="13408"/>
                </a:lnTo>
                <a:lnTo>
                  <a:pt x="5037" y="13384"/>
                </a:lnTo>
                <a:lnTo>
                  <a:pt x="5159" y="13359"/>
                </a:lnTo>
                <a:lnTo>
                  <a:pt x="5183" y="13530"/>
                </a:lnTo>
                <a:lnTo>
                  <a:pt x="5062" y="13578"/>
                </a:lnTo>
                <a:lnTo>
                  <a:pt x="4940" y="13627"/>
                </a:lnTo>
                <a:lnTo>
                  <a:pt x="4867" y="13676"/>
                </a:lnTo>
                <a:lnTo>
                  <a:pt x="4818" y="13700"/>
                </a:lnTo>
                <a:lnTo>
                  <a:pt x="4794" y="13749"/>
                </a:lnTo>
                <a:lnTo>
                  <a:pt x="4818" y="13797"/>
                </a:lnTo>
                <a:lnTo>
                  <a:pt x="4891" y="13846"/>
                </a:lnTo>
                <a:lnTo>
                  <a:pt x="4989" y="13870"/>
                </a:lnTo>
                <a:lnTo>
                  <a:pt x="5110" y="13846"/>
                </a:lnTo>
                <a:lnTo>
                  <a:pt x="5208" y="13822"/>
                </a:lnTo>
                <a:lnTo>
                  <a:pt x="5232" y="13919"/>
                </a:lnTo>
                <a:lnTo>
                  <a:pt x="5208" y="13919"/>
                </a:lnTo>
                <a:lnTo>
                  <a:pt x="4940" y="13992"/>
                </a:lnTo>
                <a:lnTo>
                  <a:pt x="4891" y="14016"/>
                </a:lnTo>
                <a:lnTo>
                  <a:pt x="4818" y="14065"/>
                </a:lnTo>
                <a:lnTo>
                  <a:pt x="4745" y="14138"/>
                </a:lnTo>
                <a:lnTo>
                  <a:pt x="4721" y="14187"/>
                </a:lnTo>
                <a:lnTo>
                  <a:pt x="4745" y="14211"/>
                </a:lnTo>
                <a:lnTo>
                  <a:pt x="4843" y="14260"/>
                </a:lnTo>
                <a:lnTo>
                  <a:pt x="4916" y="14284"/>
                </a:lnTo>
                <a:lnTo>
                  <a:pt x="5135" y="14284"/>
                </a:lnTo>
                <a:lnTo>
                  <a:pt x="5256" y="14235"/>
                </a:lnTo>
                <a:lnTo>
                  <a:pt x="5281" y="14406"/>
                </a:lnTo>
                <a:lnTo>
                  <a:pt x="5037" y="14430"/>
                </a:lnTo>
                <a:lnTo>
                  <a:pt x="4964" y="14454"/>
                </a:lnTo>
                <a:lnTo>
                  <a:pt x="4891" y="14527"/>
                </a:lnTo>
                <a:lnTo>
                  <a:pt x="4843" y="14576"/>
                </a:lnTo>
                <a:lnTo>
                  <a:pt x="4843" y="14625"/>
                </a:lnTo>
                <a:lnTo>
                  <a:pt x="4867" y="14649"/>
                </a:lnTo>
                <a:lnTo>
                  <a:pt x="4916" y="14698"/>
                </a:lnTo>
                <a:lnTo>
                  <a:pt x="4964" y="14722"/>
                </a:lnTo>
                <a:lnTo>
                  <a:pt x="5110" y="14722"/>
                </a:lnTo>
                <a:lnTo>
                  <a:pt x="5329" y="14698"/>
                </a:lnTo>
                <a:lnTo>
                  <a:pt x="5354" y="14868"/>
                </a:lnTo>
                <a:lnTo>
                  <a:pt x="5208" y="14892"/>
                </a:lnTo>
                <a:lnTo>
                  <a:pt x="5062" y="14965"/>
                </a:lnTo>
                <a:lnTo>
                  <a:pt x="5037" y="14990"/>
                </a:lnTo>
                <a:lnTo>
                  <a:pt x="5037" y="15014"/>
                </a:lnTo>
                <a:lnTo>
                  <a:pt x="5062" y="15038"/>
                </a:lnTo>
                <a:lnTo>
                  <a:pt x="5232" y="15087"/>
                </a:lnTo>
                <a:lnTo>
                  <a:pt x="5427" y="15111"/>
                </a:lnTo>
                <a:lnTo>
                  <a:pt x="5475" y="15136"/>
                </a:lnTo>
                <a:lnTo>
                  <a:pt x="5548" y="15160"/>
                </a:lnTo>
                <a:lnTo>
                  <a:pt x="5646" y="15160"/>
                </a:lnTo>
                <a:lnTo>
                  <a:pt x="5694" y="15209"/>
                </a:lnTo>
                <a:lnTo>
                  <a:pt x="5743" y="15282"/>
                </a:lnTo>
                <a:lnTo>
                  <a:pt x="5767" y="15355"/>
                </a:lnTo>
                <a:lnTo>
                  <a:pt x="5792" y="15428"/>
                </a:lnTo>
                <a:lnTo>
                  <a:pt x="5767" y="15501"/>
                </a:lnTo>
                <a:lnTo>
                  <a:pt x="5694" y="15574"/>
                </a:lnTo>
                <a:lnTo>
                  <a:pt x="5621" y="15598"/>
                </a:lnTo>
                <a:lnTo>
                  <a:pt x="5524" y="15622"/>
                </a:lnTo>
                <a:lnTo>
                  <a:pt x="5427" y="15622"/>
                </a:lnTo>
                <a:lnTo>
                  <a:pt x="5208" y="15574"/>
                </a:lnTo>
                <a:lnTo>
                  <a:pt x="4794" y="15452"/>
                </a:lnTo>
                <a:lnTo>
                  <a:pt x="4599" y="15403"/>
                </a:lnTo>
                <a:lnTo>
                  <a:pt x="4599" y="15330"/>
                </a:lnTo>
                <a:lnTo>
                  <a:pt x="4502" y="14990"/>
                </a:lnTo>
                <a:lnTo>
                  <a:pt x="4380" y="14673"/>
                </a:lnTo>
                <a:lnTo>
                  <a:pt x="4283" y="14333"/>
                </a:lnTo>
                <a:lnTo>
                  <a:pt x="4186" y="13992"/>
                </a:lnTo>
                <a:lnTo>
                  <a:pt x="4113" y="13651"/>
                </a:lnTo>
                <a:lnTo>
                  <a:pt x="4064" y="13335"/>
                </a:lnTo>
                <a:lnTo>
                  <a:pt x="4015" y="12678"/>
                </a:lnTo>
                <a:lnTo>
                  <a:pt x="3967" y="12191"/>
                </a:lnTo>
                <a:lnTo>
                  <a:pt x="3942" y="11948"/>
                </a:lnTo>
                <a:lnTo>
                  <a:pt x="3894" y="11705"/>
                </a:lnTo>
                <a:lnTo>
                  <a:pt x="3821" y="11486"/>
                </a:lnTo>
                <a:lnTo>
                  <a:pt x="3748" y="11267"/>
                </a:lnTo>
                <a:lnTo>
                  <a:pt x="3626" y="11048"/>
                </a:lnTo>
                <a:lnTo>
                  <a:pt x="3480" y="10877"/>
                </a:lnTo>
                <a:lnTo>
                  <a:pt x="3431" y="10853"/>
                </a:lnTo>
                <a:lnTo>
                  <a:pt x="3383" y="10829"/>
                </a:lnTo>
                <a:lnTo>
                  <a:pt x="3285" y="10853"/>
                </a:lnTo>
                <a:lnTo>
                  <a:pt x="3212" y="10877"/>
                </a:lnTo>
                <a:lnTo>
                  <a:pt x="3139" y="10950"/>
                </a:lnTo>
                <a:lnTo>
                  <a:pt x="3066" y="11023"/>
                </a:lnTo>
                <a:lnTo>
                  <a:pt x="2823" y="11023"/>
                </a:lnTo>
                <a:lnTo>
                  <a:pt x="2774" y="11048"/>
                </a:lnTo>
                <a:lnTo>
                  <a:pt x="2726" y="11072"/>
                </a:lnTo>
                <a:lnTo>
                  <a:pt x="2701" y="11096"/>
                </a:lnTo>
                <a:lnTo>
                  <a:pt x="2701" y="11121"/>
                </a:lnTo>
                <a:lnTo>
                  <a:pt x="2701" y="11169"/>
                </a:lnTo>
                <a:lnTo>
                  <a:pt x="2726" y="11194"/>
                </a:lnTo>
                <a:lnTo>
                  <a:pt x="2823" y="11242"/>
                </a:lnTo>
                <a:lnTo>
                  <a:pt x="2969" y="11242"/>
                </a:lnTo>
                <a:lnTo>
                  <a:pt x="2945" y="11364"/>
                </a:lnTo>
                <a:lnTo>
                  <a:pt x="2847" y="11340"/>
                </a:lnTo>
                <a:lnTo>
                  <a:pt x="2750" y="11364"/>
                </a:lnTo>
                <a:lnTo>
                  <a:pt x="2677" y="11364"/>
                </a:lnTo>
                <a:lnTo>
                  <a:pt x="2604" y="11388"/>
                </a:lnTo>
                <a:lnTo>
                  <a:pt x="2556" y="11437"/>
                </a:lnTo>
                <a:lnTo>
                  <a:pt x="2531" y="11461"/>
                </a:lnTo>
                <a:lnTo>
                  <a:pt x="2556" y="11510"/>
                </a:lnTo>
                <a:lnTo>
                  <a:pt x="2580" y="11583"/>
                </a:lnTo>
                <a:lnTo>
                  <a:pt x="2628" y="11607"/>
                </a:lnTo>
                <a:lnTo>
                  <a:pt x="2750" y="11656"/>
                </a:lnTo>
                <a:lnTo>
                  <a:pt x="2920" y="11680"/>
                </a:lnTo>
                <a:lnTo>
                  <a:pt x="2896" y="11851"/>
                </a:lnTo>
                <a:lnTo>
                  <a:pt x="2628" y="11875"/>
                </a:lnTo>
                <a:lnTo>
                  <a:pt x="2458" y="11899"/>
                </a:lnTo>
                <a:lnTo>
                  <a:pt x="2361" y="11924"/>
                </a:lnTo>
                <a:lnTo>
                  <a:pt x="2288" y="11948"/>
                </a:lnTo>
                <a:lnTo>
                  <a:pt x="2288" y="11972"/>
                </a:lnTo>
                <a:lnTo>
                  <a:pt x="2288" y="11997"/>
                </a:lnTo>
                <a:lnTo>
                  <a:pt x="2337" y="12045"/>
                </a:lnTo>
                <a:lnTo>
                  <a:pt x="2410" y="12094"/>
                </a:lnTo>
                <a:lnTo>
                  <a:pt x="2507" y="12118"/>
                </a:lnTo>
                <a:lnTo>
                  <a:pt x="2604" y="12143"/>
                </a:lnTo>
                <a:lnTo>
                  <a:pt x="2896" y="12143"/>
                </a:lnTo>
                <a:lnTo>
                  <a:pt x="2896" y="12216"/>
                </a:lnTo>
                <a:lnTo>
                  <a:pt x="2628" y="12289"/>
                </a:lnTo>
                <a:lnTo>
                  <a:pt x="2507" y="12313"/>
                </a:lnTo>
                <a:lnTo>
                  <a:pt x="2385" y="12362"/>
                </a:lnTo>
                <a:lnTo>
                  <a:pt x="2361" y="12386"/>
                </a:lnTo>
                <a:lnTo>
                  <a:pt x="2337" y="12410"/>
                </a:lnTo>
                <a:lnTo>
                  <a:pt x="2361" y="12483"/>
                </a:lnTo>
                <a:lnTo>
                  <a:pt x="2410" y="12532"/>
                </a:lnTo>
                <a:lnTo>
                  <a:pt x="2483" y="12556"/>
                </a:lnTo>
                <a:lnTo>
                  <a:pt x="2604" y="12581"/>
                </a:lnTo>
                <a:lnTo>
                  <a:pt x="2726" y="12556"/>
                </a:lnTo>
                <a:lnTo>
                  <a:pt x="2872" y="12556"/>
                </a:lnTo>
                <a:lnTo>
                  <a:pt x="2823" y="12824"/>
                </a:lnTo>
                <a:lnTo>
                  <a:pt x="2677" y="12775"/>
                </a:lnTo>
                <a:lnTo>
                  <a:pt x="2337" y="12775"/>
                </a:lnTo>
                <a:lnTo>
                  <a:pt x="2264" y="12824"/>
                </a:lnTo>
                <a:lnTo>
                  <a:pt x="2239" y="12848"/>
                </a:lnTo>
                <a:lnTo>
                  <a:pt x="2239" y="12897"/>
                </a:lnTo>
                <a:lnTo>
                  <a:pt x="2239" y="12970"/>
                </a:lnTo>
                <a:lnTo>
                  <a:pt x="2312" y="13019"/>
                </a:lnTo>
                <a:lnTo>
                  <a:pt x="2385" y="13043"/>
                </a:lnTo>
                <a:lnTo>
                  <a:pt x="2458" y="13067"/>
                </a:lnTo>
                <a:lnTo>
                  <a:pt x="2628" y="13092"/>
                </a:lnTo>
                <a:lnTo>
                  <a:pt x="2799" y="13092"/>
                </a:lnTo>
                <a:lnTo>
                  <a:pt x="2774" y="13262"/>
                </a:lnTo>
                <a:lnTo>
                  <a:pt x="2458" y="13262"/>
                </a:lnTo>
                <a:lnTo>
                  <a:pt x="2361" y="13286"/>
                </a:lnTo>
                <a:lnTo>
                  <a:pt x="2264" y="13335"/>
                </a:lnTo>
                <a:lnTo>
                  <a:pt x="2239" y="13359"/>
                </a:lnTo>
                <a:lnTo>
                  <a:pt x="2239" y="13408"/>
                </a:lnTo>
                <a:lnTo>
                  <a:pt x="2312" y="13481"/>
                </a:lnTo>
                <a:lnTo>
                  <a:pt x="2410" y="13505"/>
                </a:lnTo>
                <a:lnTo>
                  <a:pt x="2483" y="13530"/>
                </a:lnTo>
                <a:lnTo>
                  <a:pt x="2726" y="13530"/>
                </a:lnTo>
                <a:lnTo>
                  <a:pt x="2701" y="13724"/>
                </a:lnTo>
                <a:lnTo>
                  <a:pt x="2483" y="13749"/>
                </a:lnTo>
                <a:lnTo>
                  <a:pt x="2312" y="13749"/>
                </a:lnTo>
                <a:lnTo>
                  <a:pt x="2264" y="13773"/>
                </a:lnTo>
                <a:lnTo>
                  <a:pt x="2191" y="13822"/>
                </a:lnTo>
                <a:lnTo>
                  <a:pt x="2166" y="13870"/>
                </a:lnTo>
                <a:lnTo>
                  <a:pt x="2166" y="13943"/>
                </a:lnTo>
                <a:lnTo>
                  <a:pt x="2215" y="13992"/>
                </a:lnTo>
                <a:lnTo>
                  <a:pt x="2239" y="14041"/>
                </a:lnTo>
                <a:lnTo>
                  <a:pt x="2361" y="14089"/>
                </a:lnTo>
                <a:lnTo>
                  <a:pt x="2628" y="14089"/>
                </a:lnTo>
                <a:lnTo>
                  <a:pt x="2604" y="14260"/>
                </a:lnTo>
                <a:lnTo>
                  <a:pt x="2385" y="14260"/>
                </a:lnTo>
                <a:lnTo>
                  <a:pt x="2264" y="14284"/>
                </a:lnTo>
                <a:lnTo>
                  <a:pt x="2166" y="14333"/>
                </a:lnTo>
                <a:lnTo>
                  <a:pt x="2118" y="14357"/>
                </a:lnTo>
                <a:lnTo>
                  <a:pt x="2118" y="14406"/>
                </a:lnTo>
                <a:lnTo>
                  <a:pt x="2142" y="14454"/>
                </a:lnTo>
                <a:lnTo>
                  <a:pt x="2191" y="14479"/>
                </a:lnTo>
                <a:lnTo>
                  <a:pt x="2312" y="14527"/>
                </a:lnTo>
                <a:lnTo>
                  <a:pt x="2458" y="14527"/>
                </a:lnTo>
                <a:lnTo>
                  <a:pt x="2580" y="14503"/>
                </a:lnTo>
                <a:lnTo>
                  <a:pt x="2531" y="14868"/>
                </a:lnTo>
                <a:lnTo>
                  <a:pt x="2531" y="14844"/>
                </a:lnTo>
                <a:lnTo>
                  <a:pt x="2434" y="14819"/>
                </a:lnTo>
                <a:lnTo>
                  <a:pt x="2312" y="14795"/>
                </a:lnTo>
                <a:lnTo>
                  <a:pt x="2191" y="14795"/>
                </a:lnTo>
                <a:lnTo>
                  <a:pt x="2093" y="14844"/>
                </a:lnTo>
                <a:lnTo>
                  <a:pt x="2069" y="14868"/>
                </a:lnTo>
                <a:lnTo>
                  <a:pt x="2069" y="14892"/>
                </a:lnTo>
                <a:lnTo>
                  <a:pt x="2069" y="14917"/>
                </a:lnTo>
                <a:lnTo>
                  <a:pt x="2093" y="14941"/>
                </a:lnTo>
                <a:lnTo>
                  <a:pt x="2166" y="14990"/>
                </a:lnTo>
                <a:lnTo>
                  <a:pt x="2264" y="14990"/>
                </a:lnTo>
                <a:lnTo>
                  <a:pt x="2458" y="15014"/>
                </a:lnTo>
                <a:lnTo>
                  <a:pt x="2507" y="15014"/>
                </a:lnTo>
                <a:lnTo>
                  <a:pt x="2531" y="14990"/>
                </a:lnTo>
                <a:lnTo>
                  <a:pt x="2531" y="15136"/>
                </a:lnTo>
                <a:lnTo>
                  <a:pt x="2045" y="15452"/>
                </a:lnTo>
                <a:lnTo>
                  <a:pt x="1801" y="15549"/>
                </a:lnTo>
                <a:lnTo>
                  <a:pt x="1680" y="15598"/>
                </a:lnTo>
                <a:lnTo>
                  <a:pt x="1534" y="15622"/>
                </a:lnTo>
                <a:lnTo>
                  <a:pt x="1436" y="15622"/>
                </a:lnTo>
                <a:lnTo>
                  <a:pt x="1339" y="15598"/>
                </a:lnTo>
                <a:lnTo>
                  <a:pt x="1266" y="15549"/>
                </a:lnTo>
                <a:lnTo>
                  <a:pt x="1242" y="15501"/>
                </a:lnTo>
                <a:lnTo>
                  <a:pt x="1242" y="15452"/>
                </a:lnTo>
                <a:lnTo>
                  <a:pt x="1266" y="15355"/>
                </a:lnTo>
                <a:lnTo>
                  <a:pt x="1315" y="15282"/>
                </a:lnTo>
                <a:lnTo>
                  <a:pt x="1485" y="15136"/>
                </a:lnTo>
                <a:lnTo>
                  <a:pt x="1534" y="15111"/>
                </a:lnTo>
                <a:lnTo>
                  <a:pt x="1582" y="15063"/>
                </a:lnTo>
                <a:lnTo>
                  <a:pt x="1607" y="15014"/>
                </a:lnTo>
                <a:lnTo>
                  <a:pt x="1631" y="14941"/>
                </a:lnTo>
                <a:lnTo>
                  <a:pt x="1655" y="14308"/>
                </a:lnTo>
                <a:lnTo>
                  <a:pt x="1680" y="13676"/>
                </a:lnTo>
                <a:lnTo>
                  <a:pt x="1704" y="12410"/>
                </a:lnTo>
                <a:lnTo>
                  <a:pt x="1728" y="11121"/>
                </a:lnTo>
                <a:lnTo>
                  <a:pt x="1753" y="10488"/>
                </a:lnTo>
                <a:lnTo>
                  <a:pt x="1801" y="9855"/>
                </a:lnTo>
                <a:lnTo>
                  <a:pt x="1826" y="9223"/>
                </a:lnTo>
                <a:lnTo>
                  <a:pt x="1826" y="8590"/>
                </a:lnTo>
                <a:lnTo>
                  <a:pt x="1850" y="7958"/>
                </a:lnTo>
                <a:lnTo>
                  <a:pt x="1923" y="7349"/>
                </a:lnTo>
                <a:lnTo>
                  <a:pt x="1996" y="6911"/>
                </a:lnTo>
                <a:lnTo>
                  <a:pt x="1996" y="6692"/>
                </a:lnTo>
                <a:lnTo>
                  <a:pt x="1972" y="6571"/>
                </a:lnTo>
                <a:lnTo>
                  <a:pt x="1923" y="6498"/>
                </a:lnTo>
                <a:lnTo>
                  <a:pt x="1947" y="6425"/>
                </a:lnTo>
                <a:lnTo>
                  <a:pt x="1947" y="6352"/>
                </a:lnTo>
                <a:lnTo>
                  <a:pt x="1923" y="6303"/>
                </a:lnTo>
                <a:lnTo>
                  <a:pt x="1874" y="6254"/>
                </a:lnTo>
                <a:lnTo>
                  <a:pt x="1801" y="6230"/>
                </a:lnTo>
                <a:lnTo>
                  <a:pt x="1704" y="6254"/>
                </a:lnTo>
                <a:lnTo>
                  <a:pt x="1558" y="6230"/>
                </a:lnTo>
                <a:lnTo>
                  <a:pt x="1485" y="6230"/>
                </a:lnTo>
                <a:lnTo>
                  <a:pt x="1436" y="6254"/>
                </a:lnTo>
                <a:lnTo>
                  <a:pt x="1388" y="6303"/>
                </a:lnTo>
                <a:lnTo>
                  <a:pt x="1412" y="6352"/>
                </a:lnTo>
                <a:lnTo>
                  <a:pt x="1412" y="6376"/>
                </a:lnTo>
                <a:lnTo>
                  <a:pt x="1509" y="6425"/>
                </a:lnTo>
                <a:lnTo>
                  <a:pt x="1485" y="6449"/>
                </a:lnTo>
                <a:lnTo>
                  <a:pt x="1388" y="6449"/>
                </a:lnTo>
                <a:lnTo>
                  <a:pt x="1193" y="6473"/>
                </a:lnTo>
                <a:lnTo>
                  <a:pt x="1096" y="6522"/>
                </a:lnTo>
                <a:lnTo>
                  <a:pt x="1071" y="6522"/>
                </a:lnTo>
                <a:lnTo>
                  <a:pt x="1096" y="6546"/>
                </a:lnTo>
                <a:lnTo>
                  <a:pt x="1144" y="6619"/>
                </a:lnTo>
                <a:lnTo>
                  <a:pt x="1193" y="6644"/>
                </a:lnTo>
                <a:lnTo>
                  <a:pt x="1266" y="6668"/>
                </a:lnTo>
                <a:lnTo>
                  <a:pt x="1339" y="6692"/>
                </a:lnTo>
                <a:lnTo>
                  <a:pt x="1315" y="6741"/>
                </a:lnTo>
                <a:lnTo>
                  <a:pt x="1193" y="6765"/>
                </a:lnTo>
                <a:lnTo>
                  <a:pt x="1096" y="6790"/>
                </a:lnTo>
                <a:lnTo>
                  <a:pt x="998" y="6863"/>
                </a:lnTo>
                <a:lnTo>
                  <a:pt x="998" y="6887"/>
                </a:lnTo>
                <a:lnTo>
                  <a:pt x="1096" y="6936"/>
                </a:lnTo>
                <a:lnTo>
                  <a:pt x="1193" y="6960"/>
                </a:lnTo>
                <a:lnTo>
                  <a:pt x="1217" y="6960"/>
                </a:lnTo>
                <a:lnTo>
                  <a:pt x="1193" y="7106"/>
                </a:lnTo>
                <a:lnTo>
                  <a:pt x="1047" y="7082"/>
                </a:lnTo>
                <a:lnTo>
                  <a:pt x="950" y="7106"/>
                </a:lnTo>
                <a:lnTo>
                  <a:pt x="877" y="7130"/>
                </a:lnTo>
                <a:lnTo>
                  <a:pt x="804" y="7203"/>
                </a:lnTo>
                <a:lnTo>
                  <a:pt x="804" y="7252"/>
                </a:lnTo>
                <a:lnTo>
                  <a:pt x="828" y="7301"/>
                </a:lnTo>
                <a:lnTo>
                  <a:pt x="852" y="7325"/>
                </a:lnTo>
                <a:lnTo>
                  <a:pt x="901" y="7349"/>
                </a:lnTo>
                <a:lnTo>
                  <a:pt x="1023" y="7374"/>
                </a:lnTo>
                <a:lnTo>
                  <a:pt x="1096" y="7398"/>
                </a:lnTo>
                <a:lnTo>
                  <a:pt x="1047" y="7568"/>
                </a:lnTo>
                <a:lnTo>
                  <a:pt x="950" y="7568"/>
                </a:lnTo>
                <a:lnTo>
                  <a:pt x="852" y="7593"/>
                </a:lnTo>
                <a:lnTo>
                  <a:pt x="731" y="7617"/>
                </a:lnTo>
                <a:lnTo>
                  <a:pt x="706" y="7641"/>
                </a:lnTo>
                <a:lnTo>
                  <a:pt x="682" y="7690"/>
                </a:lnTo>
                <a:lnTo>
                  <a:pt x="706" y="7739"/>
                </a:lnTo>
                <a:lnTo>
                  <a:pt x="731" y="7763"/>
                </a:lnTo>
                <a:lnTo>
                  <a:pt x="755" y="7812"/>
                </a:lnTo>
                <a:lnTo>
                  <a:pt x="828" y="7836"/>
                </a:lnTo>
                <a:lnTo>
                  <a:pt x="925" y="7860"/>
                </a:lnTo>
                <a:lnTo>
                  <a:pt x="974" y="7860"/>
                </a:lnTo>
                <a:lnTo>
                  <a:pt x="950" y="7958"/>
                </a:lnTo>
                <a:lnTo>
                  <a:pt x="804" y="7982"/>
                </a:lnTo>
                <a:lnTo>
                  <a:pt x="731" y="8006"/>
                </a:lnTo>
                <a:lnTo>
                  <a:pt x="658" y="8031"/>
                </a:lnTo>
                <a:lnTo>
                  <a:pt x="658" y="8055"/>
                </a:lnTo>
                <a:lnTo>
                  <a:pt x="658" y="8079"/>
                </a:lnTo>
                <a:lnTo>
                  <a:pt x="731" y="8104"/>
                </a:lnTo>
                <a:lnTo>
                  <a:pt x="804" y="8128"/>
                </a:lnTo>
                <a:lnTo>
                  <a:pt x="950" y="8128"/>
                </a:lnTo>
                <a:lnTo>
                  <a:pt x="950" y="8274"/>
                </a:lnTo>
                <a:lnTo>
                  <a:pt x="828" y="8298"/>
                </a:lnTo>
                <a:lnTo>
                  <a:pt x="779" y="8323"/>
                </a:lnTo>
                <a:lnTo>
                  <a:pt x="731" y="8347"/>
                </a:lnTo>
                <a:lnTo>
                  <a:pt x="706" y="8396"/>
                </a:lnTo>
                <a:lnTo>
                  <a:pt x="706" y="8420"/>
                </a:lnTo>
                <a:lnTo>
                  <a:pt x="731" y="8469"/>
                </a:lnTo>
                <a:lnTo>
                  <a:pt x="755" y="8493"/>
                </a:lnTo>
                <a:lnTo>
                  <a:pt x="828" y="8517"/>
                </a:lnTo>
                <a:lnTo>
                  <a:pt x="901" y="8517"/>
                </a:lnTo>
                <a:lnTo>
                  <a:pt x="974" y="8712"/>
                </a:lnTo>
                <a:lnTo>
                  <a:pt x="974" y="8834"/>
                </a:lnTo>
                <a:lnTo>
                  <a:pt x="974" y="8931"/>
                </a:lnTo>
                <a:lnTo>
                  <a:pt x="950" y="9028"/>
                </a:lnTo>
                <a:lnTo>
                  <a:pt x="901" y="9101"/>
                </a:lnTo>
                <a:lnTo>
                  <a:pt x="828" y="9174"/>
                </a:lnTo>
                <a:lnTo>
                  <a:pt x="731" y="9223"/>
                </a:lnTo>
                <a:lnTo>
                  <a:pt x="633" y="9223"/>
                </a:lnTo>
                <a:lnTo>
                  <a:pt x="512" y="9199"/>
                </a:lnTo>
                <a:lnTo>
                  <a:pt x="414" y="9150"/>
                </a:lnTo>
                <a:lnTo>
                  <a:pt x="341" y="9101"/>
                </a:lnTo>
                <a:lnTo>
                  <a:pt x="268" y="9028"/>
                </a:lnTo>
                <a:lnTo>
                  <a:pt x="268" y="8980"/>
                </a:lnTo>
                <a:lnTo>
                  <a:pt x="268" y="8931"/>
                </a:lnTo>
                <a:lnTo>
                  <a:pt x="293" y="8882"/>
                </a:lnTo>
                <a:lnTo>
                  <a:pt x="366" y="8858"/>
                </a:lnTo>
                <a:lnTo>
                  <a:pt x="390" y="8834"/>
                </a:lnTo>
                <a:lnTo>
                  <a:pt x="414" y="8809"/>
                </a:lnTo>
                <a:lnTo>
                  <a:pt x="487" y="8517"/>
                </a:lnTo>
                <a:lnTo>
                  <a:pt x="512" y="8225"/>
                </a:lnTo>
                <a:lnTo>
                  <a:pt x="560" y="7641"/>
                </a:lnTo>
                <a:lnTo>
                  <a:pt x="560" y="7057"/>
                </a:lnTo>
                <a:lnTo>
                  <a:pt x="609" y="6741"/>
                </a:lnTo>
                <a:lnTo>
                  <a:pt x="633" y="6473"/>
                </a:lnTo>
                <a:lnTo>
                  <a:pt x="731" y="6108"/>
                </a:lnTo>
                <a:lnTo>
                  <a:pt x="877" y="5792"/>
                </a:lnTo>
                <a:lnTo>
                  <a:pt x="1047" y="5524"/>
                </a:lnTo>
                <a:lnTo>
                  <a:pt x="1242" y="5281"/>
                </a:lnTo>
                <a:lnTo>
                  <a:pt x="1485" y="5062"/>
                </a:lnTo>
                <a:lnTo>
                  <a:pt x="1753" y="4892"/>
                </a:lnTo>
                <a:lnTo>
                  <a:pt x="2069" y="4746"/>
                </a:lnTo>
                <a:lnTo>
                  <a:pt x="2410" y="4624"/>
                </a:lnTo>
                <a:lnTo>
                  <a:pt x="2872" y="4527"/>
                </a:lnTo>
                <a:lnTo>
                  <a:pt x="3358" y="4478"/>
                </a:lnTo>
                <a:lnTo>
                  <a:pt x="3407" y="4502"/>
                </a:lnTo>
                <a:lnTo>
                  <a:pt x="3480" y="4502"/>
                </a:lnTo>
                <a:lnTo>
                  <a:pt x="3529" y="4478"/>
                </a:lnTo>
                <a:lnTo>
                  <a:pt x="3577" y="4454"/>
                </a:lnTo>
                <a:close/>
                <a:moveTo>
                  <a:pt x="3261" y="1"/>
                </a:moveTo>
                <a:lnTo>
                  <a:pt x="3066" y="25"/>
                </a:lnTo>
                <a:lnTo>
                  <a:pt x="2896" y="123"/>
                </a:lnTo>
                <a:lnTo>
                  <a:pt x="2823" y="171"/>
                </a:lnTo>
                <a:lnTo>
                  <a:pt x="2750" y="244"/>
                </a:lnTo>
                <a:lnTo>
                  <a:pt x="2531" y="317"/>
                </a:lnTo>
                <a:lnTo>
                  <a:pt x="2337" y="463"/>
                </a:lnTo>
                <a:lnTo>
                  <a:pt x="2142" y="609"/>
                </a:lnTo>
                <a:lnTo>
                  <a:pt x="1972" y="804"/>
                </a:lnTo>
                <a:lnTo>
                  <a:pt x="1826" y="1023"/>
                </a:lnTo>
                <a:lnTo>
                  <a:pt x="1704" y="1242"/>
                </a:lnTo>
                <a:lnTo>
                  <a:pt x="1631" y="1461"/>
                </a:lnTo>
                <a:lnTo>
                  <a:pt x="1582" y="1680"/>
                </a:lnTo>
                <a:lnTo>
                  <a:pt x="1558" y="1874"/>
                </a:lnTo>
                <a:lnTo>
                  <a:pt x="1582" y="2069"/>
                </a:lnTo>
                <a:lnTo>
                  <a:pt x="1582" y="2239"/>
                </a:lnTo>
                <a:lnTo>
                  <a:pt x="1631" y="2410"/>
                </a:lnTo>
                <a:lnTo>
                  <a:pt x="1680" y="2580"/>
                </a:lnTo>
                <a:lnTo>
                  <a:pt x="1728" y="2750"/>
                </a:lnTo>
                <a:lnTo>
                  <a:pt x="1826" y="2921"/>
                </a:lnTo>
                <a:lnTo>
                  <a:pt x="1899" y="3067"/>
                </a:lnTo>
                <a:lnTo>
                  <a:pt x="2020" y="3213"/>
                </a:lnTo>
                <a:lnTo>
                  <a:pt x="2142" y="3334"/>
                </a:lnTo>
                <a:lnTo>
                  <a:pt x="2264" y="3456"/>
                </a:lnTo>
                <a:lnTo>
                  <a:pt x="2410" y="3578"/>
                </a:lnTo>
                <a:lnTo>
                  <a:pt x="2556" y="3675"/>
                </a:lnTo>
                <a:lnTo>
                  <a:pt x="2701" y="3748"/>
                </a:lnTo>
                <a:lnTo>
                  <a:pt x="2872" y="3821"/>
                </a:lnTo>
                <a:lnTo>
                  <a:pt x="3066" y="3894"/>
                </a:lnTo>
                <a:lnTo>
                  <a:pt x="3310" y="3918"/>
                </a:lnTo>
                <a:lnTo>
                  <a:pt x="3261" y="4016"/>
                </a:lnTo>
                <a:lnTo>
                  <a:pt x="3237" y="4113"/>
                </a:lnTo>
                <a:lnTo>
                  <a:pt x="2750" y="4162"/>
                </a:lnTo>
                <a:lnTo>
                  <a:pt x="2361" y="4235"/>
                </a:lnTo>
                <a:lnTo>
                  <a:pt x="1996" y="4356"/>
                </a:lnTo>
                <a:lnTo>
                  <a:pt x="1655" y="4502"/>
                </a:lnTo>
                <a:lnTo>
                  <a:pt x="1339" y="4697"/>
                </a:lnTo>
                <a:lnTo>
                  <a:pt x="1071" y="4916"/>
                </a:lnTo>
                <a:lnTo>
                  <a:pt x="828" y="5184"/>
                </a:lnTo>
                <a:lnTo>
                  <a:pt x="609" y="5500"/>
                </a:lnTo>
                <a:lnTo>
                  <a:pt x="439" y="5865"/>
                </a:lnTo>
                <a:lnTo>
                  <a:pt x="341" y="6206"/>
                </a:lnTo>
                <a:lnTo>
                  <a:pt x="268" y="6571"/>
                </a:lnTo>
                <a:lnTo>
                  <a:pt x="220" y="6936"/>
                </a:lnTo>
                <a:lnTo>
                  <a:pt x="195" y="7301"/>
                </a:lnTo>
                <a:lnTo>
                  <a:pt x="171" y="7982"/>
                </a:lnTo>
                <a:lnTo>
                  <a:pt x="171" y="8347"/>
                </a:lnTo>
                <a:lnTo>
                  <a:pt x="195" y="8688"/>
                </a:lnTo>
                <a:lnTo>
                  <a:pt x="147" y="8712"/>
                </a:lnTo>
                <a:lnTo>
                  <a:pt x="98" y="8761"/>
                </a:lnTo>
                <a:lnTo>
                  <a:pt x="49" y="8809"/>
                </a:lnTo>
                <a:lnTo>
                  <a:pt x="25" y="8882"/>
                </a:lnTo>
                <a:lnTo>
                  <a:pt x="1" y="9004"/>
                </a:lnTo>
                <a:lnTo>
                  <a:pt x="49" y="9150"/>
                </a:lnTo>
                <a:lnTo>
                  <a:pt x="98" y="9223"/>
                </a:lnTo>
                <a:lnTo>
                  <a:pt x="147" y="9296"/>
                </a:lnTo>
                <a:lnTo>
                  <a:pt x="293" y="9418"/>
                </a:lnTo>
                <a:lnTo>
                  <a:pt x="463" y="9490"/>
                </a:lnTo>
                <a:lnTo>
                  <a:pt x="633" y="9515"/>
                </a:lnTo>
                <a:lnTo>
                  <a:pt x="828" y="9515"/>
                </a:lnTo>
                <a:lnTo>
                  <a:pt x="901" y="9466"/>
                </a:lnTo>
                <a:lnTo>
                  <a:pt x="974" y="9442"/>
                </a:lnTo>
                <a:lnTo>
                  <a:pt x="1120" y="9320"/>
                </a:lnTo>
                <a:lnTo>
                  <a:pt x="1193" y="9174"/>
                </a:lnTo>
                <a:lnTo>
                  <a:pt x="1266" y="9004"/>
                </a:lnTo>
                <a:lnTo>
                  <a:pt x="1290" y="8834"/>
                </a:lnTo>
                <a:lnTo>
                  <a:pt x="1266" y="8663"/>
                </a:lnTo>
                <a:lnTo>
                  <a:pt x="1217" y="8493"/>
                </a:lnTo>
                <a:lnTo>
                  <a:pt x="1266" y="8396"/>
                </a:lnTo>
                <a:lnTo>
                  <a:pt x="1290" y="8274"/>
                </a:lnTo>
                <a:lnTo>
                  <a:pt x="1315" y="8031"/>
                </a:lnTo>
                <a:lnTo>
                  <a:pt x="1412" y="7593"/>
                </a:lnTo>
                <a:lnTo>
                  <a:pt x="1534" y="7179"/>
                </a:lnTo>
                <a:lnTo>
                  <a:pt x="1631" y="6887"/>
                </a:lnTo>
                <a:lnTo>
                  <a:pt x="1582" y="7130"/>
                </a:lnTo>
                <a:lnTo>
                  <a:pt x="1534" y="7471"/>
                </a:lnTo>
                <a:lnTo>
                  <a:pt x="1509" y="7812"/>
                </a:lnTo>
                <a:lnTo>
                  <a:pt x="1436" y="9028"/>
                </a:lnTo>
                <a:lnTo>
                  <a:pt x="1363" y="10220"/>
                </a:lnTo>
                <a:lnTo>
                  <a:pt x="1315" y="11413"/>
                </a:lnTo>
                <a:lnTo>
                  <a:pt x="1290" y="12581"/>
                </a:lnTo>
                <a:lnTo>
                  <a:pt x="1266" y="13773"/>
                </a:lnTo>
                <a:lnTo>
                  <a:pt x="1217" y="14941"/>
                </a:lnTo>
                <a:lnTo>
                  <a:pt x="1217" y="14965"/>
                </a:lnTo>
                <a:lnTo>
                  <a:pt x="1120" y="15038"/>
                </a:lnTo>
                <a:lnTo>
                  <a:pt x="1023" y="15136"/>
                </a:lnTo>
                <a:lnTo>
                  <a:pt x="974" y="15233"/>
                </a:lnTo>
                <a:lnTo>
                  <a:pt x="925" y="15379"/>
                </a:lnTo>
                <a:lnTo>
                  <a:pt x="925" y="15501"/>
                </a:lnTo>
                <a:lnTo>
                  <a:pt x="925" y="15622"/>
                </a:lnTo>
                <a:lnTo>
                  <a:pt x="998" y="15720"/>
                </a:lnTo>
                <a:lnTo>
                  <a:pt x="1071" y="15841"/>
                </a:lnTo>
                <a:lnTo>
                  <a:pt x="1169" y="15890"/>
                </a:lnTo>
                <a:lnTo>
                  <a:pt x="1266" y="15939"/>
                </a:lnTo>
                <a:lnTo>
                  <a:pt x="1363" y="15963"/>
                </a:lnTo>
                <a:lnTo>
                  <a:pt x="1704" y="15963"/>
                </a:lnTo>
                <a:lnTo>
                  <a:pt x="1923" y="15890"/>
                </a:lnTo>
                <a:lnTo>
                  <a:pt x="2142" y="15793"/>
                </a:lnTo>
                <a:lnTo>
                  <a:pt x="2337" y="15671"/>
                </a:lnTo>
                <a:lnTo>
                  <a:pt x="2701" y="15452"/>
                </a:lnTo>
                <a:lnTo>
                  <a:pt x="2774" y="15428"/>
                </a:lnTo>
                <a:lnTo>
                  <a:pt x="2847" y="15403"/>
                </a:lnTo>
                <a:lnTo>
                  <a:pt x="2920" y="15330"/>
                </a:lnTo>
                <a:lnTo>
                  <a:pt x="2945" y="15233"/>
                </a:lnTo>
                <a:lnTo>
                  <a:pt x="3091" y="13870"/>
                </a:lnTo>
                <a:lnTo>
                  <a:pt x="3237" y="12508"/>
                </a:lnTo>
                <a:lnTo>
                  <a:pt x="3310" y="11802"/>
                </a:lnTo>
                <a:lnTo>
                  <a:pt x="3334" y="11461"/>
                </a:lnTo>
                <a:lnTo>
                  <a:pt x="3431" y="11096"/>
                </a:lnTo>
                <a:lnTo>
                  <a:pt x="3480" y="11194"/>
                </a:lnTo>
                <a:lnTo>
                  <a:pt x="3529" y="11315"/>
                </a:lnTo>
                <a:lnTo>
                  <a:pt x="3577" y="11559"/>
                </a:lnTo>
                <a:lnTo>
                  <a:pt x="3650" y="11997"/>
                </a:lnTo>
                <a:lnTo>
                  <a:pt x="3699" y="12508"/>
                </a:lnTo>
                <a:lnTo>
                  <a:pt x="3723" y="13043"/>
                </a:lnTo>
                <a:lnTo>
                  <a:pt x="3748" y="13359"/>
                </a:lnTo>
                <a:lnTo>
                  <a:pt x="3821" y="13651"/>
                </a:lnTo>
                <a:lnTo>
                  <a:pt x="3942" y="14260"/>
                </a:lnTo>
                <a:lnTo>
                  <a:pt x="4113" y="14844"/>
                </a:lnTo>
                <a:lnTo>
                  <a:pt x="4259" y="15428"/>
                </a:lnTo>
                <a:lnTo>
                  <a:pt x="4283" y="15501"/>
                </a:lnTo>
                <a:lnTo>
                  <a:pt x="4332" y="15525"/>
                </a:lnTo>
                <a:lnTo>
                  <a:pt x="4380" y="15598"/>
                </a:lnTo>
                <a:lnTo>
                  <a:pt x="4478" y="15671"/>
                </a:lnTo>
                <a:lnTo>
                  <a:pt x="4697" y="15793"/>
                </a:lnTo>
                <a:lnTo>
                  <a:pt x="4940" y="15866"/>
                </a:lnTo>
                <a:lnTo>
                  <a:pt x="5110" y="15914"/>
                </a:lnTo>
                <a:lnTo>
                  <a:pt x="5354" y="15963"/>
                </a:lnTo>
                <a:lnTo>
                  <a:pt x="5694" y="15963"/>
                </a:lnTo>
                <a:lnTo>
                  <a:pt x="5816" y="15914"/>
                </a:lnTo>
                <a:lnTo>
                  <a:pt x="5938" y="15866"/>
                </a:lnTo>
                <a:lnTo>
                  <a:pt x="6011" y="15793"/>
                </a:lnTo>
                <a:lnTo>
                  <a:pt x="6108" y="15671"/>
                </a:lnTo>
                <a:lnTo>
                  <a:pt x="6157" y="15525"/>
                </a:lnTo>
                <a:lnTo>
                  <a:pt x="6157" y="15379"/>
                </a:lnTo>
                <a:lnTo>
                  <a:pt x="6108" y="15209"/>
                </a:lnTo>
                <a:lnTo>
                  <a:pt x="6035" y="15087"/>
                </a:lnTo>
                <a:lnTo>
                  <a:pt x="5962" y="14965"/>
                </a:lnTo>
                <a:lnTo>
                  <a:pt x="5840" y="14868"/>
                </a:lnTo>
                <a:lnTo>
                  <a:pt x="5694" y="14819"/>
                </a:lnTo>
                <a:lnTo>
                  <a:pt x="5621" y="14333"/>
                </a:lnTo>
                <a:lnTo>
                  <a:pt x="5548" y="13822"/>
                </a:lnTo>
                <a:lnTo>
                  <a:pt x="5475" y="12824"/>
                </a:lnTo>
                <a:lnTo>
                  <a:pt x="5402" y="10853"/>
                </a:lnTo>
                <a:lnTo>
                  <a:pt x="5281" y="8542"/>
                </a:lnTo>
                <a:lnTo>
                  <a:pt x="5256" y="7836"/>
                </a:lnTo>
                <a:lnTo>
                  <a:pt x="5232" y="7106"/>
                </a:lnTo>
                <a:lnTo>
                  <a:pt x="5256" y="7033"/>
                </a:lnTo>
                <a:lnTo>
                  <a:pt x="5256" y="6984"/>
                </a:lnTo>
                <a:lnTo>
                  <a:pt x="5232" y="6936"/>
                </a:lnTo>
                <a:lnTo>
                  <a:pt x="5208" y="6887"/>
                </a:lnTo>
                <a:lnTo>
                  <a:pt x="5183" y="6619"/>
                </a:lnTo>
                <a:lnTo>
                  <a:pt x="5305" y="6863"/>
                </a:lnTo>
                <a:lnTo>
                  <a:pt x="5402" y="7130"/>
                </a:lnTo>
                <a:lnTo>
                  <a:pt x="5475" y="7398"/>
                </a:lnTo>
                <a:lnTo>
                  <a:pt x="5500" y="7666"/>
                </a:lnTo>
                <a:lnTo>
                  <a:pt x="5524" y="7958"/>
                </a:lnTo>
                <a:lnTo>
                  <a:pt x="5548" y="8250"/>
                </a:lnTo>
                <a:lnTo>
                  <a:pt x="5524" y="8785"/>
                </a:lnTo>
                <a:lnTo>
                  <a:pt x="5524" y="8834"/>
                </a:lnTo>
                <a:lnTo>
                  <a:pt x="5548" y="8907"/>
                </a:lnTo>
                <a:lnTo>
                  <a:pt x="5524" y="9004"/>
                </a:lnTo>
                <a:lnTo>
                  <a:pt x="5548" y="9126"/>
                </a:lnTo>
                <a:lnTo>
                  <a:pt x="5573" y="9247"/>
                </a:lnTo>
                <a:lnTo>
                  <a:pt x="5621" y="9345"/>
                </a:lnTo>
                <a:lnTo>
                  <a:pt x="5694" y="9418"/>
                </a:lnTo>
                <a:lnTo>
                  <a:pt x="5767" y="9466"/>
                </a:lnTo>
                <a:lnTo>
                  <a:pt x="5840" y="9515"/>
                </a:lnTo>
                <a:lnTo>
                  <a:pt x="5938" y="9539"/>
                </a:lnTo>
                <a:lnTo>
                  <a:pt x="6011" y="9563"/>
                </a:lnTo>
                <a:lnTo>
                  <a:pt x="6205" y="9563"/>
                </a:lnTo>
                <a:lnTo>
                  <a:pt x="6303" y="9515"/>
                </a:lnTo>
                <a:lnTo>
                  <a:pt x="6424" y="9442"/>
                </a:lnTo>
                <a:lnTo>
                  <a:pt x="6546" y="9320"/>
                </a:lnTo>
                <a:lnTo>
                  <a:pt x="6619" y="9199"/>
                </a:lnTo>
                <a:lnTo>
                  <a:pt x="6668" y="9053"/>
                </a:lnTo>
                <a:lnTo>
                  <a:pt x="6668" y="8907"/>
                </a:lnTo>
                <a:lnTo>
                  <a:pt x="6643" y="8785"/>
                </a:lnTo>
                <a:lnTo>
                  <a:pt x="6643" y="8736"/>
                </a:lnTo>
                <a:lnTo>
                  <a:pt x="6692" y="8420"/>
                </a:lnTo>
                <a:lnTo>
                  <a:pt x="6716" y="8079"/>
                </a:lnTo>
                <a:lnTo>
                  <a:pt x="6741" y="7739"/>
                </a:lnTo>
                <a:lnTo>
                  <a:pt x="6716" y="7398"/>
                </a:lnTo>
                <a:lnTo>
                  <a:pt x="6692" y="7057"/>
                </a:lnTo>
                <a:lnTo>
                  <a:pt x="6643" y="6717"/>
                </a:lnTo>
                <a:lnTo>
                  <a:pt x="6570" y="6400"/>
                </a:lnTo>
                <a:lnTo>
                  <a:pt x="6473" y="6060"/>
                </a:lnTo>
                <a:lnTo>
                  <a:pt x="6473" y="6011"/>
                </a:lnTo>
                <a:lnTo>
                  <a:pt x="6424" y="5962"/>
                </a:lnTo>
                <a:lnTo>
                  <a:pt x="6230" y="5500"/>
                </a:lnTo>
                <a:lnTo>
                  <a:pt x="6132" y="5257"/>
                </a:lnTo>
                <a:lnTo>
                  <a:pt x="5986" y="5038"/>
                </a:lnTo>
                <a:lnTo>
                  <a:pt x="5889" y="4916"/>
                </a:lnTo>
                <a:lnTo>
                  <a:pt x="5792" y="4770"/>
                </a:lnTo>
                <a:lnTo>
                  <a:pt x="5670" y="4673"/>
                </a:lnTo>
                <a:lnTo>
                  <a:pt x="5548" y="4551"/>
                </a:lnTo>
                <a:lnTo>
                  <a:pt x="5256" y="4381"/>
                </a:lnTo>
                <a:lnTo>
                  <a:pt x="4964" y="4259"/>
                </a:lnTo>
                <a:lnTo>
                  <a:pt x="4648" y="4162"/>
                </a:lnTo>
                <a:lnTo>
                  <a:pt x="4332" y="4113"/>
                </a:lnTo>
                <a:lnTo>
                  <a:pt x="3991" y="4089"/>
                </a:lnTo>
                <a:lnTo>
                  <a:pt x="3650" y="4089"/>
                </a:lnTo>
                <a:lnTo>
                  <a:pt x="3650" y="4064"/>
                </a:lnTo>
                <a:lnTo>
                  <a:pt x="3650" y="3918"/>
                </a:lnTo>
                <a:lnTo>
                  <a:pt x="3821" y="3870"/>
                </a:lnTo>
                <a:lnTo>
                  <a:pt x="3991" y="3797"/>
                </a:lnTo>
                <a:lnTo>
                  <a:pt x="4161" y="3724"/>
                </a:lnTo>
                <a:lnTo>
                  <a:pt x="4332" y="3626"/>
                </a:lnTo>
                <a:lnTo>
                  <a:pt x="4478" y="3505"/>
                </a:lnTo>
                <a:lnTo>
                  <a:pt x="4624" y="3359"/>
                </a:lnTo>
                <a:lnTo>
                  <a:pt x="4770" y="3237"/>
                </a:lnTo>
                <a:lnTo>
                  <a:pt x="4891" y="3067"/>
                </a:lnTo>
                <a:lnTo>
                  <a:pt x="4989" y="2896"/>
                </a:lnTo>
                <a:lnTo>
                  <a:pt x="5086" y="2726"/>
                </a:lnTo>
                <a:lnTo>
                  <a:pt x="5159" y="2556"/>
                </a:lnTo>
                <a:lnTo>
                  <a:pt x="5232" y="2385"/>
                </a:lnTo>
                <a:lnTo>
                  <a:pt x="5281" y="2191"/>
                </a:lnTo>
                <a:lnTo>
                  <a:pt x="5305" y="2020"/>
                </a:lnTo>
                <a:lnTo>
                  <a:pt x="5305" y="1826"/>
                </a:lnTo>
                <a:lnTo>
                  <a:pt x="5281" y="1655"/>
                </a:lnTo>
                <a:lnTo>
                  <a:pt x="5232" y="1436"/>
                </a:lnTo>
                <a:lnTo>
                  <a:pt x="5135" y="1218"/>
                </a:lnTo>
                <a:lnTo>
                  <a:pt x="5037" y="1023"/>
                </a:lnTo>
                <a:lnTo>
                  <a:pt x="4916" y="853"/>
                </a:lnTo>
                <a:lnTo>
                  <a:pt x="4770" y="682"/>
                </a:lnTo>
                <a:lnTo>
                  <a:pt x="4599" y="512"/>
                </a:lnTo>
                <a:lnTo>
                  <a:pt x="4429" y="366"/>
                </a:lnTo>
                <a:lnTo>
                  <a:pt x="4234" y="244"/>
                </a:lnTo>
                <a:lnTo>
                  <a:pt x="4088" y="171"/>
                </a:lnTo>
                <a:lnTo>
                  <a:pt x="3894" y="98"/>
                </a:lnTo>
                <a:lnTo>
                  <a:pt x="3699" y="25"/>
                </a:lnTo>
                <a:lnTo>
                  <a:pt x="3480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46"/>
          <p:cNvSpPr/>
          <p:nvPr/>
        </p:nvSpPr>
        <p:spPr>
          <a:xfrm>
            <a:off x="4402368" y="2087407"/>
            <a:ext cx="343014" cy="363230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46"/>
          <p:cNvSpPr/>
          <p:nvPr/>
        </p:nvSpPr>
        <p:spPr>
          <a:xfrm>
            <a:off x="4975609" y="2096979"/>
            <a:ext cx="375993" cy="347276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46"/>
          <p:cNvSpPr/>
          <p:nvPr/>
        </p:nvSpPr>
        <p:spPr>
          <a:xfrm>
            <a:off x="5570114" y="2037950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46"/>
          <p:cNvSpPr/>
          <p:nvPr/>
        </p:nvSpPr>
        <p:spPr>
          <a:xfrm>
            <a:off x="400284" y="2642049"/>
            <a:ext cx="127109" cy="429713"/>
          </a:xfrm>
          <a:custGeom>
            <a:avLst/>
            <a:gdLst/>
            <a:ahLst/>
            <a:cxnLst/>
            <a:rect l="l" t="t" r="r" b="b"/>
            <a:pathLst>
              <a:path w="5816" h="19662" extrusionOk="0">
                <a:moveTo>
                  <a:pt x="2677" y="5694"/>
                </a:moveTo>
                <a:lnTo>
                  <a:pt x="2896" y="5719"/>
                </a:lnTo>
                <a:lnTo>
                  <a:pt x="3042" y="5719"/>
                </a:lnTo>
                <a:lnTo>
                  <a:pt x="2871" y="5792"/>
                </a:lnTo>
                <a:lnTo>
                  <a:pt x="2750" y="5865"/>
                </a:lnTo>
                <a:lnTo>
                  <a:pt x="2482" y="5986"/>
                </a:lnTo>
                <a:lnTo>
                  <a:pt x="2360" y="6059"/>
                </a:lnTo>
                <a:lnTo>
                  <a:pt x="2239" y="6157"/>
                </a:lnTo>
                <a:lnTo>
                  <a:pt x="2263" y="5719"/>
                </a:lnTo>
                <a:lnTo>
                  <a:pt x="2433" y="5694"/>
                </a:lnTo>
                <a:close/>
                <a:moveTo>
                  <a:pt x="3407" y="5767"/>
                </a:moveTo>
                <a:lnTo>
                  <a:pt x="3577" y="5792"/>
                </a:lnTo>
                <a:lnTo>
                  <a:pt x="3553" y="6838"/>
                </a:lnTo>
                <a:lnTo>
                  <a:pt x="3480" y="6789"/>
                </a:lnTo>
                <a:lnTo>
                  <a:pt x="3407" y="6789"/>
                </a:lnTo>
                <a:lnTo>
                  <a:pt x="3309" y="6814"/>
                </a:lnTo>
                <a:lnTo>
                  <a:pt x="3212" y="6838"/>
                </a:lnTo>
                <a:lnTo>
                  <a:pt x="3042" y="6935"/>
                </a:lnTo>
                <a:lnTo>
                  <a:pt x="2896" y="7033"/>
                </a:lnTo>
                <a:lnTo>
                  <a:pt x="2531" y="7227"/>
                </a:lnTo>
                <a:lnTo>
                  <a:pt x="2336" y="7349"/>
                </a:lnTo>
                <a:lnTo>
                  <a:pt x="2166" y="7471"/>
                </a:lnTo>
                <a:lnTo>
                  <a:pt x="2190" y="7106"/>
                </a:lnTo>
                <a:lnTo>
                  <a:pt x="2360" y="7033"/>
                </a:lnTo>
                <a:lnTo>
                  <a:pt x="2531" y="6960"/>
                </a:lnTo>
                <a:lnTo>
                  <a:pt x="2847" y="6765"/>
                </a:lnTo>
                <a:lnTo>
                  <a:pt x="3212" y="6595"/>
                </a:lnTo>
                <a:lnTo>
                  <a:pt x="3407" y="6473"/>
                </a:lnTo>
                <a:lnTo>
                  <a:pt x="3455" y="6400"/>
                </a:lnTo>
                <a:lnTo>
                  <a:pt x="3504" y="6327"/>
                </a:lnTo>
                <a:lnTo>
                  <a:pt x="3528" y="6254"/>
                </a:lnTo>
                <a:lnTo>
                  <a:pt x="3480" y="6181"/>
                </a:lnTo>
                <a:lnTo>
                  <a:pt x="3431" y="6108"/>
                </a:lnTo>
                <a:lnTo>
                  <a:pt x="3382" y="6084"/>
                </a:lnTo>
                <a:lnTo>
                  <a:pt x="3285" y="6084"/>
                </a:lnTo>
                <a:lnTo>
                  <a:pt x="3188" y="6108"/>
                </a:lnTo>
                <a:lnTo>
                  <a:pt x="2993" y="6181"/>
                </a:lnTo>
                <a:lnTo>
                  <a:pt x="2628" y="6400"/>
                </a:lnTo>
                <a:lnTo>
                  <a:pt x="2409" y="6522"/>
                </a:lnTo>
                <a:lnTo>
                  <a:pt x="2190" y="6643"/>
                </a:lnTo>
                <a:lnTo>
                  <a:pt x="2214" y="6497"/>
                </a:lnTo>
                <a:lnTo>
                  <a:pt x="2263" y="6497"/>
                </a:lnTo>
                <a:lnTo>
                  <a:pt x="2287" y="6473"/>
                </a:lnTo>
                <a:lnTo>
                  <a:pt x="2579" y="6327"/>
                </a:lnTo>
                <a:lnTo>
                  <a:pt x="2847" y="6157"/>
                </a:lnTo>
                <a:lnTo>
                  <a:pt x="3139" y="6059"/>
                </a:lnTo>
                <a:lnTo>
                  <a:pt x="3285" y="5986"/>
                </a:lnTo>
                <a:lnTo>
                  <a:pt x="3358" y="5962"/>
                </a:lnTo>
                <a:lnTo>
                  <a:pt x="3382" y="5889"/>
                </a:lnTo>
                <a:lnTo>
                  <a:pt x="3407" y="5840"/>
                </a:lnTo>
                <a:lnTo>
                  <a:pt x="3407" y="5767"/>
                </a:lnTo>
                <a:close/>
                <a:moveTo>
                  <a:pt x="4039" y="6303"/>
                </a:moveTo>
                <a:lnTo>
                  <a:pt x="4209" y="6327"/>
                </a:lnTo>
                <a:lnTo>
                  <a:pt x="4404" y="6351"/>
                </a:lnTo>
                <a:lnTo>
                  <a:pt x="4526" y="6351"/>
                </a:lnTo>
                <a:lnTo>
                  <a:pt x="4574" y="7884"/>
                </a:lnTo>
                <a:lnTo>
                  <a:pt x="4574" y="7884"/>
                </a:lnTo>
                <a:lnTo>
                  <a:pt x="4501" y="7860"/>
                </a:lnTo>
                <a:lnTo>
                  <a:pt x="4404" y="7860"/>
                </a:lnTo>
                <a:lnTo>
                  <a:pt x="4234" y="7884"/>
                </a:lnTo>
                <a:lnTo>
                  <a:pt x="4015" y="7909"/>
                </a:lnTo>
                <a:lnTo>
                  <a:pt x="4015" y="7471"/>
                </a:lnTo>
                <a:lnTo>
                  <a:pt x="4039" y="6303"/>
                </a:lnTo>
                <a:close/>
                <a:moveTo>
                  <a:pt x="3553" y="7179"/>
                </a:moveTo>
                <a:lnTo>
                  <a:pt x="3553" y="7495"/>
                </a:lnTo>
                <a:lnTo>
                  <a:pt x="3480" y="7495"/>
                </a:lnTo>
                <a:lnTo>
                  <a:pt x="3285" y="7544"/>
                </a:lnTo>
                <a:lnTo>
                  <a:pt x="3090" y="7617"/>
                </a:lnTo>
                <a:lnTo>
                  <a:pt x="2701" y="7811"/>
                </a:lnTo>
                <a:lnTo>
                  <a:pt x="2458" y="7957"/>
                </a:lnTo>
                <a:lnTo>
                  <a:pt x="2190" y="8128"/>
                </a:lnTo>
                <a:lnTo>
                  <a:pt x="2166" y="7860"/>
                </a:lnTo>
                <a:lnTo>
                  <a:pt x="2166" y="7811"/>
                </a:lnTo>
                <a:lnTo>
                  <a:pt x="2287" y="7811"/>
                </a:lnTo>
                <a:lnTo>
                  <a:pt x="2409" y="7787"/>
                </a:lnTo>
                <a:lnTo>
                  <a:pt x="2628" y="7690"/>
                </a:lnTo>
                <a:lnTo>
                  <a:pt x="3042" y="7471"/>
                </a:lnTo>
                <a:lnTo>
                  <a:pt x="3285" y="7349"/>
                </a:lnTo>
                <a:lnTo>
                  <a:pt x="3431" y="7276"/>
                </a:lnTo>
                <a:lnTo>
                  <a:pt x="3553" y="7179"/>
                </a:lnTo>
                <a:close/>
                <a:moveTo>
                  <a:pt x="3553" y="7957"/>
                </a:moveTo>
                <a:lnTo>
                  <a:pt x="3553" y="8249"/>
                </a:lnTo>
                <a:lnTo>
                  <a:pt x="3504" y="8274"/>
                </a:lnTo>
                <a:lnTo>
                  <a:pt x="3066" y="8468"/>
                </a:lnTo>
                <a:lnTo>
                  <a:pt x="2652" y="8687"/>
                </a:lnTo>
                <a:lnTo>
                  <a:pt x="2482" y="8784"/>
                </a:lnTo>
                <a:lnTo>
                  <a:pt x="2312" y="8882"/>
                </a:lnTo>
                <a:lnTo>
                  <a:pt x="2239" y="8955"/>
                </a:lnTo>
                <a:lnTo>
                  <a:pt x="2214" y="8468"/>
                </a:lnTo>
                <a:lnTo>
                  <a:pt x="2336" y="8468"/>
                </a:lnTo>
                <a:lnTo>
                  <a:pt x="2458" y="8420"/>
                </a:lnTo>
                <a:lnTo>
                  <a:pt x="2677" y="8322"/>
                </a:lnTo>
                <a:lnTo>
                  <a:pt x="3115" y="8128"/>
                </a:lnTo>
                <a:lnTo>
                  <a:pt x="3553" y="7957"/>
                </a:lnTo>
                <a:close/>
                <a:moveTo>
                  <a:pt x="3528" y="8784"/>
                </a:moveTo>
                <a:lnTo>
                  <a:pt x="3528" y="8955"/>
                </a:lnTo>
                <a:lnTo>
                  <a:pt x="3358" y="9003"/>
                </a:lnTo>
                <a:lnTo>
                  <a:pt x="3212" y="9076"/>
                </a:lnTo>
                <a:lnTo>
                  <a:pt x="2871" y="9247"/>
                </a:lnTo>
                <a:lnTo>
                  <a:pt x="2579" y="9441"/>
                </a:lnTo>
                <a:lnTo>
                  <a:pt x="2287" y="9660"/>
                </a:lnTo>
                <a:lnTo>
                  <a:pt x="2263" y="9247"/>
                </a:lnTo>
                <a:lnTo>
                  <a:pt x="2458" y="9247"/>
                </a:lnTo>
                <a:lnTo>
                  <a:pt x="2871" y="9052"/>
                </a:lnTo>
                <a:lnTo>
                  <a:pt x="3528" y="8784"/>
                </a:lnTo>
                <a:close/>
                <a:moveTo>
                  <a:pt x="4574" y="8371"/>
                </a:moveTo>
                <a:lnTo>
                  <a:pt x="4574" y="8565"/>
                </a:lnTo>
                <a:lnTo>
                  <a:pt x="4574" y="9076"/>
                </a:lnTo>
                <a:lnTo>
                  <a:pt x="4550" y="9587"/>
                </a:lnTo>
                <a:lnTo>
                  <a:pt x="4453" y="9563"/>
                </a:lnTo>
                <a:lnTo>
                  <a:pt x="4355" y="9563"/>
                </a:lnTo>
                <a:lnTo>
                  <a:pt x="3991" y="9660"/>
                </a:lnTo>
                <a:lnTo>
                  <a:pt x="4015" y="8371"/>
                </a:lnTo>
                <a:lnTo>
                  <a:pt x="4209" y="8395"/>
                </a:lnTo>
                <a:lnTo>
                  <a:pt x="4501" y="8395"/>
                </a:lnTo>
                <a:lnTo>
                  <a:pt x="4574" y="8371"/>
                </a:lnTo>
                <a:close/>
                <a:moveTo>
                  <a:pt x="3528" y="9393"/>
                </a:moveTo>
                <a:lnTo>
                  <a:pt x="3528" y="9660"/>
                </a:lnTo>
                <a:lnTo>
                  <a:pt x="3212" y="9806"/>
                </a:lnTo>
                <a:lnTo>
                  <a:pt x="2896" y="9952"/>
                </a:lnTo>
                <a:lnTo>
                  <a:pt x="2604" y="10098"/>
                </a:lnTo>
                <a:lnTo>
                  <a:pt x="2482" y="10196"/>
                </a:lnTo>
                <a:lnTo>
                  <a:pt x="2360" y="10293"/>
                </a:lnTo>
                <a:lnTo>
                  <a:pt x="2336" y="9977"/>
                </a:lnTo>
                <a:lnTo>
                  <a:pt x="2312" y="9806"/>
                </a:lnTo>
                <a:lnTo>
                  <a:pt x="2458" y="9782"/>
                </a:lnTo>
                <a:lnTo>
                  <a:pt x="2604" y="9758"/>
                </a:lnTo>
                <a:lnTo>
                  <a:pt x="2750" y="9709"/>
                </a:lnTo>
                <a:lnTo>
                  <a:pt x="2920" y="9636"/>
                </a:lnTo>
                <a:lnTo>
                  <a:pt x="3212" y="9514"/>
                </a:lnTo>
                <a:lnTo>
                  <a:pt x="3528" y="9393"/>
                </a:lnTo>
                <a:close/>
                <a:moveTo>
                  <a:pt x="3528" y="10123"/>
                </a:moveTo>
                <a:lnTo>
                  <a:pt x="3504" y="10415"/>
                </a:lnTo>
                <a:lnTo>
                  <a:pt x="3358" y="10439"/>
                </a:lnTo>
                <a:lnTo>
                  <a:pt x="3212" y="10488"/>
                </a:lnTo>
                <a:lnTo>
                  <a:pt x="2920" y="10609"/>
                </a:lnTo>
                <a:lnTo>
                  <a:pt x="2652" y="10755"/>
                </a:lnTo>
                <a:lnTo>
                  <a:pt x="2409" y="10901"/>
                </a:lnTo>
                <a:lnTo>
                  <a:pt x="2385" y="10585"/>
                </a:lnTo>
                <a:lnTo>
                  <a:pt x="2531" y="10536"/>
                </a:lnTo>
                <a:lnTo>
                  <a:pt x="2701" y="10488"/>
                </a:lnTo>
                <a:lnTo>
                  <a:pt x="3017" y="10342"/>
                </a:lnTo>
                <a:lnTo>
                  <a:pt x="3528" y="10123"/>
                </a:lnTo>
                <a:close/>
                <a:moveTo>
                  <a:pt x="4501" y="10098"/>
                </a:moveTo>
                <a:lnTo>
                  <a:pt x="4453" y="10780"/>
                </a:lnTo>
                <a:lnTo>
                  <a:pt x="4428" y="11072"/>
                </a:lnTo>
                <a:lnTo>
                  <a:pt x="4234" y="11072"/>
                </a:lnTo>
                <a:lnTo>
                  <a:pt x="3966" y="11096"/>
                </a:lnTo>
                <a:lnTo>
                  <a:pt x="3991" y="10123"/>
                </a:lnTo>
                <a:lnTo>
                  <a:pt x="4258" y="10123"/>
                </a:lnTo>
                <a:lnTo>
                  <a:pt x="4501" y="10098"/>
                </a:lnTo>
                <a:close/>
                <a:moveTo>
                  <a:pt x="3504" y="10780"/>
                </a:moveTo>
                <a:lnTo>
                  <a:pt x="3504" y="10877"/>
                </a:lnTo>
                <a:lnTo>
                  <a:pt x="3358" y="10901"/>
                </a:lnTo>
                <a:lnTo>
                  <a:pt x="3212" y="10950"/>
                </a:lnTo>
                <a:lnTo>
                  <a:pt x="3066" y="10999"/>
                </a:lnTo>
                <a:lnTo>
                  <a:pt x="2896" y="11096"/>
                </a:lnTo>
                <a:lnTo>
                  <a:pt x="2628" y="11266"/>
                </a:lnTo>
                <a:lnTo>
                  <a:pt x="2506" y="11364"/>
                </a:lnTo>
                <a:lnTo>
                  <a:pt x="2433" y="11461"/>
                </a:lnTo>
                <a:lnTo>
                  <a:pt x="2409" y="11169"/>
                </a:lnTo>
                <a:lnTo>
                  <a:pt x="2555" y="11145"/>
                </a:lnTo>
                <a:lnTo>
                  <a:pt x="2701" y="11096"/>
                </a:lnTo>
                <a:lnTo>
                  <a:pt x="2969" y="10974"/>
                </a:lnTo>
                <a:lnTo>
                  <a:pt x="3236" y="10877"/>
                </a:lnTo>
                <a:lnTo>
                  <a:pt x="3504" y="10780"/>
                </a:lnTo>
                <a:close/>
                <a:moveTo>
                  <a:pt x="3480" y="11364"/>
                </a:moveTo>
                <a:lnTo>
                  <a:pt x="3480" y="11437"/>
                </a:lnTo>
                <a:lnTo>
                  <a:pt x="3407" y="11461"/>
                </a:lnTo>
                <a:lnTo>
                  <a:pt x="3139" y="11583"/>
                </a:lnTo>
                <a:lnTo>
                  <a:pt x="2920" y="11753"/>
                </a:lnTo>
                <a:lnTo>
                  <a:pt x="2458" y="12118"/>
                </a:lnTo>
                <a:lnTo>
                  <a:pt x="2433" y="11656"/>
                </a:lnTo>
                <a:lnTo>
                  <a:pt x="2531" y="11680"/>
                </a:lnTo>
                <a:lnTo>
                  <a:pt x="2604" y="11680"/>
                </a:lnTo>
                <a:lnTo>
                  <a:pt x="2701" y="11656"/>
                </a:lnTo>
                <a:lnTo>
                  <a:pt x="2871" y="11607"/>
                </a:lnTo>
                <a:lnTo>
                  <a:pt x="3236" y="11437"/>
                </a:lnTo>
                <a:lnTo>
                  <a:pt x="3480" y="11364"/>
                </a:lnTo>
                <a:close/>
                <a:moveTo>
                  <a:pt x="3480" y="11899"/>
                </a:moveTo>
                <a:lnTo>
                  <a:pt x="3480" y="11972"/>
                </a:lnTo>
                <a:lnTo>
                  <a:pt x="3455" y="12118"/>
                </a:lnTo>
                <a:lnTo>
                  <a:pt x="3334" y="12167"/>
                </a:lnTo>
                <a:lnTo>
                  <a:pt x="3188" y="12240"/>
                </a:lnTo>
                <a:lnTo>
                  <a:pt x="2944" y="12361"/>
                </a:lnTo>
                <a:lnTo>
                  <a:pt x="2701" y="12483"/>
                </a:lnTo>
                <a:lnTo>
                  <a:pt x="2458" y="12629"/>
                </a:lnTo>
                <a:lnTo>
                  <a:pt x="2458" y="12313"/>
                </a:lnTo>
                <a:lnTo>
                  <a:pt x="2725" y="12240"/>
                </a:lnTo>
                <a:lnTo>
                  <a:pt x="2969" y="12142"/>
                </a:lnTo>
                <a:lnTo>
                  <a:pt x="3480" y="11899"/>
                </a:lnTo>
                <a:close/>
                <a:moveTo>
                  <a:pt x="3942" y="11558"/>
                </a:moveTo>
                <a:lnTo>
                  <a:pt x="4185" y="11583"/>
                </a:lnTo>
                <a:lnTo>
                  <a:pt x="4428" y="11583"/>
                </a:lnTo>
                <a:lnTo>
                  <a:pt x="4428" y="12824"/>
                </a:lnTo>
                <a:lnTo>
                  <a:pt x="4355" y="12824"/>
                </a:lnTo>
                <a:lnTo>
                  <a:pt x="4112" y="12872"/>
                </a:lnTo>
                <a:lnTo>
                  <a:pt x="3893" y="12921"/>
                </a:lnTo>
                <a:lnTo>
                  <a:pt x="3893" y="12921"/>
                </a:lnTo>
                <a:lnTo>
                  <a:pt x="3918" y="12167"/>
                </a:lnTo>
                <a:lnTo>
                  <a:pt x="3942" y="11558"/>
                </a:lnTo>
                <a:close/>
                <a:moveTo>
                  <a:pt x="3431" y="12580"/>
                </a:moveTo>
                <a:lnTo>
                  <a:pt x="3431" y="12702"/>
                </a:lnTo>
                <a:lnTo>
                  <a:pt x="3285" y="12726"/>
                </a:lnTo>
                <a:lnTo>
                  <a:pt x="3163" y="12799"/>
                </a:lnTo>
                <a:lnTo>
                  <a:pt x="2920" y="12945"/>
                </a:lnTo>
                <a:lnTo>
                  <a:pt x="2677" y="13091"/>
                </a:lnTo>
                <a:lnTo>
                  <a:pt x="2555" y="13189"/>
                </a:lnTo>
                <a:lnTo>
                  <a:pt x="2458" y="13286"/>
                </a:lnTo>
                <a:lnTo>
                  <a:pt x="2458" y="12945"/>
                </a:lnTo>
                <a:lnTo>
                  <a:pt x="2604" y="12945"/>
                </a:lnTo>
                <a:lnTo>
                  <a:pt x="2774" y="12897"/>
                </a:lnTo>
                <a:lnTo>
                  <a:pt x="3042" y="12775"/>
                </a:lnTo>
                <a:lnTo>
                  <a:pt x="3407" y="12580"/>
                </a:lnTo>
                <a:close/>
                <a:moveTo>
                  <a:pt x="3407" y="13213"/>
                </a:moveTo>
                <a:lnTo>
                  <a:pt x="3407" y="13432"/>
                </a:lnTo>
                <a:lnTo>
                  <a:pt x="3236" y="13529"/>
                </a:lnTo>
                <a:lnTo>
                  <a:pt x="3066" y="13651"/>
                </a:lnTo>
                <a:lnTo>
                  <a:pt x="2774" y="13821"/>
                </a:lnTo>
                <a:lnTo>
                  <a:pt x="2579" y="13919"/>
                </a:lnTo>
                <a:lnTo>
                  <a:pt x="2433" y="14065"/>
                </a:lnTo>
                <a:lnTo>
                  <a:pt x="2458" y="13529"/>
                </a:lnTo>
                <a:lnTo>
                  <a:pt x="2579" y="13529"/>
                </a:lnTo>
                <a:lnTo>
                  <a:pt x="2701" y="13505"/>
                </a:lnTo>
                <a:lnTo>
                  <a:pt x="2920" y="13408"/>
                </a:lnTo>
                <a:lnTo>
                  <a:pt x="3285" y="13262"/>
                </a:lnTo>
                <a:lnTo>
                  <a:pt x="3407" y="13213"/>
                </a:lnTo>
                <a:close/>
                <a:moveTo>
                  <a:pt x="3407" y="13894"/>
                </a:moveTo>
                <a:lnTo>
                  <a:pt x="3455" y="14235"/>
                </a:lnTo>
                <a:lnTo>
                  <a:pt x="3236" y="14284"/>
                </a:lnTo>
                <a:lnTo>
                  <a:pt x="3042" y="14357"/>
                </a:lnTo>
                <a:lnTo>
                  <a:pt x="2628" y="14478"/>
                </a:lnTo>
                <a:lnTo>
                  <a:pt x="2555" y="14527"/>
                </a:lnTo>
                <a:lnTo>
                  <a:pt x="2409" y="14600"/>
                </a:lnTo>
                <a:lnTo>
                  <a:pt x="2433" y="14308"/>
                </a:lnTo>
                <a:lnTo>
                  <a:pt x="2433" y="14211"/>
                </a:lnTo>
                <a:lnTo>
                  <a:pt x="2506" y="14259"/>
                </a:lnTo>
                <a:lnTo>
                  <a:pt x="2604" y="14284"/>
                </a:lnTo>
                <a:lnTo>
                  <a:pt x="2701" y="14284"/>
                </a:lnTo>
                <a:lnTo>
                  <a:pt x="2798" y="14235"/>
                </a:lnTo>
                <a:lnTo>
                  <a:pt x="2993" y="14162"/>
                </a:lnTo>
                <a:lnTo>
                  <a:pt x="3139" y="14065"/>
                </a:lnTo>
                <a:lnTo>
                  <a:pt x="3407" y="13894"/>
                </a:lnTo>
                <a:close/>
                <a:moveTo>
                  <a:pt x="3504" y="14551"/>
                </a:moveTo>
                <a:lnTo>
                  <a:pt x="3553" y="14697"/>
                </a:lnTo>
                <a:lnTo>
                  <a:pt x="3504" y="14722"/>
                </a:lnTo>
                <a:lnTo>
                  <a:pt x="3358" y="14795"/>
                </a:lnTo>
                <a:lnTo>
                  <a:pt x="3163" y="14892"/>
                </a:lnTo>
                <a:lnTo>
                  <a:pt x="2798" y="15038"/>
                </a:lnTo>
                <a:lnTo>
                  <a:pt x="2433" y="15184"/>
                </a:lnTo>
                <a:lnTo>
                  <a:pt x="2263" y="15281"/>
                </a:lnTo>
                <a:lnTo>
                  <a:pt x="2093" y="15403"/>
                </a:lnTo>
                <a:lnTo>
                  <a:pt x="2093" y="15403"/>
                </a:lnTo>
                <a:lnTo>
                  <a:pt x="2239" y="15160"/>
                </a:lnTo>
                <a:lnTo>
                  <a:pt x="2336" y="14989"/>
                </a:lnTo>
                <a:lnTo>
                  <a:pt x="2385" y="14819"/>
                </a:lnTo>
                <a:lnTo>
                  <a:pt x="2604" y="14819"/>
                </a:lnTo>
                <a:lnTo>
                  <a:pt x="2823" y="14722"/>
                </a:lnTo>
                <a:lnTo>
                  <a:pt x="3163" y="14649"/>
                </a:lnTo>
                <a:lnTo>
                  <a:pt x="3504" y="14551"/>
                </a:lnTo>
                <a:close/>
                <a:moveTo>
                  <a:pt x="3723" y="15014"/>
                </a:moveTo>
                <a:lnTo>
                  <a:pt x="3918" y="15306"/>
                </a:lnTo>
                <a:lnTo>
                  <a:pt x="3772" y="15330"/>
                </a:lnTo>
                <a:lnTo>
                  <a:pt x="3626" y="15379"/>
                </a:lnTo>
                <a:lnTo>
                  <a:pt x="3358" y="15525"/>
                </a:lnTo>
                <a:lnTo>
                  <a:pt x="3066" y="15695"/>
                </a:lnTo>
                <a:lnTo>
                  <a:pt x="2823" y="15841"/>
                </a:lnTo>
                <a:lnTo>
                  <a:pt x="2506" y="15987"/>
                </a:lnTo>
                <a:lnTo>
                  <a:pt x="2214" y="16084"/>
                </a:lnTo>
                <a:lnTo>
                  <a:pt x="1606" y="16303"/>
                </a:lnTo>
                <a:lnTo>
                  <a:pt x="1703" y="16084"/>
                </a:lnTo>
                <a:lnTo>
                  <a:pt x="1776" y="15890"/>
                </a:lnTo>
                <a:lnTo>
                  <a:pt x="1947" y="15646"/>
                </a:lnTo>
                <a:lnTo>
                  <a:pt x="1995" y="15646"/>
                </a:lnTo>
                <a:lnTo>
                  <a:pt x="2214" y="15622"/>
                </a:lnTo>
                <a:lnTo>
                  <a:pt x="2433" y="15573"/>
                </a:lnTo>
                <a:lnTo>
                  <a:pt x="2871" y="15427"/>
                </a:lnTo>
                <a:lnTo>
                  <a:pt x="3309" y="15257"/>
                </a:lnTo>
                <a:lnTo>
                  <a:pt x="3699" y="15038"/>
                </a:lnTo>
                <a:lnTo>
                  <a:pt x="3723" y="15014"/>
                </a:lnTo>
                <a:close/>
                <a:moveTo>
                  <a:pt x="4088" y="15549"/>
                </a:moveTo>
                <a:lnTo>
                  <a:pt x="4209" y="15719"/>
                </a:lnTo>
                <a:lnTo>
                  <a:pt x="3845" y="15865"/>
                </a:lnTo>
                <a:lnTo>
                  <a:pt x="3504" y="16011"/>
                </a:lnTo>
                <a:lnTo>
                  <a:pt x="2798" y="16328"/>
                </a:lnTo>
                <a:lnTo>
                  <a:pt x="2117" y="16620"/>
                </a:lnTo>
                <a:lnTo>
                  <a:pt x="1801" y="16790"/>
                </a:lnTo>
                <a:lnTo>
                  <a:pt x="1484" y="16984"/>
                </a:lnTo>
                <a:lnTo>
                  <a:pt x="1509" y="16790"/>
                </a:lnTo>
                <a:lnTo>
                  <a:pt x="1533" y="16595"/>
                </a:lnTo>
                <a:lnTo>
                  <a:pt x="1995" y="16595"/>
                </a:lnTo>
                <a:lnTo>
                  <a:pt x="2166" y="16547"/>
                </a:lnTo>
                <a:lnTo>
                  <a:pt x="2482" y="16449"/>
                </a:lnTo>
                <a:lnTo>
                  <a:pt x="2750" y="16328"/>
                </a:lnTo>
                <a:lnTo>
                  <a:pt x="3090" y="16182"/>
                </a:lnTo>
                <a:lnTo>
                  <a:pt x="3480" y="16011"/>
                </a:lnTo>
                <a:lnTo>
                  <a:pt x="3650" y="15914"/>
                </a:lnTo>
                <a:lnTo>
                  <a:pt x="3820" y="15792"/>
                </a:lnTo>
                <a:lnTo>
                  <a:pt x="3966" y="15671"/>
                </a:lnTo>
                <a:lnTo>
                  <a:pt x="4088" y="15549"/>
                </a:lnTo>
                <a:close/>
                <a:moveTo>
                  <a:pt x="4428" y="16060"/>
                </a:moveTo>
                <a:lnTo>
                  <a:pt x="4477" y="16206"/>
                </a:lnTo>
                <a:lnTo>
                  <a:pt x="4453" y="16206"/>
                </a:lnTo>
                <a:lnTo>
                  <a:pt x="4380" y="16230"/>
                </a:lnTo>
                <a:lnTo>
                  <a:pt x="4307" y="16279"/>
                </a:lnTo>
                <a:lnTo>
                  <a:pt x="4185" y="16352"/>
                </a:lnTo>
                <a:lnTo>
                  <a:pt x="4064" y="16474"/>
                </a:lnTo>
                <a:lnTo>
                  <a:pt x="3942" y="16571"/>
                </a:lnTo>
                <a:lnTo>
                  <a:pt x="3553" y="16790"/>
                </a:lnTo>
                <a:lnTo>
                  <a:pt x="3139" y="17009"/>
                </a:lnTo>
                <a:lnTo>
                  <a:pt x="2652" y="17228"/>
                </a:lnTo>
                <a:lnTo>
                  <a:pt x="2190" y="17422"/>
                </a:lnTo>
                <a:lnTo>
                  <a:pt x="1947" y="17520"/>
                </a:lnTo>
                <a:lnTo>
                  <a:pt x="1825" y="17568"/>
                </a:lnTo>
                <a:lnTo>
                  <a:pt x="1728" y="17641"/>
                </a:lnTo>
                <a:lnTo>
                  <a:pt x="1630" y="17520"/>
                </a:lnTo>
                <a:lnTo>
                  <a:pt x="1557" y="17325"/>
                </a:lnTo>
                <a:lnTo>
                  <a:pt x="1606" y="17325"/>
                </a:lnTo>
                <a:lnTo>
                  <a:pt x="2409" y="16984"/>
                </a:lnTo>
                <a:lnTo>
                  <a:pt x="3188" y="16644"/>
                </a:lnTo>
                <a:lnTo>
                  <a:pt x="3820" y="16401"/>
                </a:lnTo>
                <a:lnTo>
                  <a:pt x="4137" y="16255"/>
                </a:lnTo>
                <a:lnTo>
                  <a:pt x="4428" y="16060"/>
                </a:lnTo>
                <a:close/>
                <a:moveTo>
                  <a:pt x="4550" y="16571"/>
                </a:moveTo>
                <a:lnTo>
                  <a:pt x="4550" y="16717"/>
                </a:lnTo>
                <a:lnTo>
                  <a:pt x="4526" y="16863"/>
                </a:lnTo>
                <a:lnTo>
                  <a:pt x="4477" y="16863"/>
                </a:lnTo>
                <a:lnTo>
                  <a:pt x="4331" y="16911"/>
                </a:lnTo>
                <a:lnTo>
                  <a:pt x="4185" y="16984"/>
                </a:lnTo>
                <a:lnTo>
                  <a:pt x="3918" y="17179"/>
                </a:lnTo>
                <a:lnTo>
                  <a:pt x="3528" y="17422"/>
                </a:lnTo>
                <a:lnTo>
                  <a:pt x="3115" y="17617"/>
                </a:lnTo>
                <a:lnTo>
                  <a:pt x="2750" y="17763"/>
                </a:lnTo>
                <a:lnTo>
                  <a:pt x="2531" y="17909"/>
                </a:lnTo>
                <a:lnTo>
                  <a:pt x="2433" y="17958"/>
                </a:lnTo>
                <a:lnTo>
                  <a:pt x="2385" y="18031"/>
                </a:lnTo>
                <a:lnTo>
                  <a:pt x="2190" y="17958"/>
                </a:lnTo>
                <a:lnTo>
                  <a:pt x="1995" y="17885"/>
                </a:lnTo>
                <a:lnTo>
                  <a:pt x="2287" y="17787"/>
                </a:lnTo>
                <a:lnTo>
                  <a:pt x="2823" y="17568"/>
                </a:lnTo>
                <a:lnTo>
                  <a:pt x="3334" y="17349"/>
                </a:lnTo>
                <a:lnTo>
                  <a:pt x="3601" y="17228"/>
                </a:lnTo>
                <a:lnTo>
                  <a:pt x="3966" y="17057"/>
                </a:lnTo>
                <a:lnTo>
                  <a:pt x="4137" y="16936"/>
                </a:lnTo>
                <a:lnTo>
                  <a:pt x="4307" y="16838"/>
                </a:lnTo>
                <a:lnTo>
                  <a:pt x="4428" y="16717"/>
                </a:lnTo>
                <a:lnTo>
                  <a:pt x="4550" y="16571"/>
                </a:lnTo>
                <a:close/>
                <a:moveTo>
                  <a:pt x="4234" y="17422"/>
                </a:moveTo>
                <a:lnTo>
                  <a:pt x="4112" y="17544"/>
                </a:lnTo>
                <a:lnTo>
                  <a:pt x="3991" y="17641"/>
                </a:lnTo>
                <a:lnTo>
                  <a:pt x="3723" y="17812"/>
                </a:lnTo>
                <a:lnTo>
                  <a:pt x="3407" y="17958"/>
                </a:lnTo>
                <a:lnTo>
                  <a:pt x="3090" y="18031"/>
                </a:lnTo>
                <a:lnTo>
                  <a:pt x="3407" y="17860"/>
                </a:lnTo>
                <a:lnTo>
                  <a:pt x="3796" y="17690"/>
                </a:lnTo>
                <a:lnTo>
                  <a:pt x="4015" y="17568"/>
                </a:lnTo>
                <a:lnTo>
                  <a:pt x="4234" y="17422"/>
                </a:lnTo>
                <a:close/>
                <a:moveTo>
                  <a:pt x="3017" y="463"/>
                </a:moveTo>
                <a:lnTo>
                  <a:pt x="3528" y="633"/>
                </a:lnTo>
                <a:lnTo>
                  <a:pt x="3747" y="730"/>
                </a:lnTo>
                <a:lnTo>
                  <a:pt x="3869" y="803"/>
                </a:lnTo>
                <a:lnTo>
                  <a:pt x="3991" y="901"/>
                </a:lnTo>
                <a:lnTo>
                  <a:pt x="4112" y="1022"/>
                </a:lnTo>
                <a:lnTo>
                  <a:pt x="4209" y="1144"/>
                </a:lnTo>
                <a:lnTo>
                  <a:pt x="4307" y="1290"/>
                </a:lnTo>
                <a:lnTo>
                  <a:pt x="4380" y="1460"/>
                </a:lnTo>
                <a:lnTo>
                  <a:pt x="4477" y="1777"/>
                </a:lnTo>
                <a:lnTo>
                  <a:pt x="4550" y="2117"/>
                </a:lnTo>
                <a:lnTo>
                  <a:pt x="4574" y="2531"/>
                </a:lnTo>
                <a:lnTo>
                  <a:pt x="4355" y="2531"/>
                </a:lnTo>
                <a:lnTo>
                  <a:pt x="4137" y="2555"/>
                </a:lnTo>
                <a:lnTo>
                  <a:pt x="3893" y="2555"/>
                </a:lnTo>
                <a:lnTo>
                  <a:pt x="3796" y="2580"/>
                </a:lnTo>
                <a:lnTo>
                  <a:pt x="3674" y="2604"/>
                </a:lnTo>
                <a:lnTo>
                  <a:pt x="3650" y="2653"/>
                </a:lnTo>
                <a:lnTo>
                  <a:pt x="3626" y="2701"/>
                </a:lnTo>
                <a:lnTo>
                  <a:pt x="3626" y="2750"/>
                </a:lnTo>
                <a:lnTo>
                  <a:pt x="3626" y="2799"/>
                </a:lnTo>
                <a:lnTo>
                  <a:pt x="3723" y="2872"/>
                </a:lnTo>
                <a:lnTo>
                  <a:pt x="3845" y="2920"/>
                </a:lnTo>
                <a:lnTo>
                  <a:pt x="3966" y="2969"/>
                </a:lnTo>
                <a:lnTo>
                  <a:pt x="4088" y="2969"/>
                </a:lnTo>
                <a:lnTo>
                  <a:pt x="4331" y="2993"/>
                </a:lnTo>
                <a:lnTo>
                  <a:pt x="4453" y="2993"/>
                </a:lnTo>
                <a:lnTo>
                  <a:pt x="4574" y="2969"/>
                </a:lnTo>
                <a:lnTo>
                  <a:pt x="4526" y="3967"/>
                </a:lnTo>
                <a:lnTo>
                  <a:pt x="4526" y="4015"/>
                </a:lnTo>
                <a:lnTo>
                  <a:pt x="4453" y="3991"/>
                </a:lnTo>
                <a:lnTo>
                  <a:pt x="4380" y="4015"/>
                </a:lnTo>
                <a:lnTo>
                  <a:pt x="4185" y="4040"/>
                </a:lnTo>
                <a:lnTo>
                  <a:pt x="3991" y="4040"/>
                </a:lnTo>
                <a:lnTo>
                  <a:pt x="3869" y="4064"/>
                </a:lnTo>
                <a:lnTo>
                  <a:pt x="3723" y="4088"/>
                </a:lnTo>
                <a:lnTo>
                  <a:pt x="3674" y="4137"/>
                </a:lnTo>
                <a:lnTo>
                  <a:pt x="3626" y="4186"/>
                </a:lnTo>
                <a:lnTo>
                  <a:pt x="3601" y="4259"/>
                </a:lnTo>
                <a:lnTo>
                  <a:pt x="3626" y="4332"/>
                </a:lnTo>
                <a:lnTo>
                  <a:pt x="3674" y="4429"/>
                </a:lnTo>
                <a:lnTo>
                  <a:pt x="3747" y="4502"/>
                </a:lnTo>
                <a:lnTo>
                  <a:pt x="3869" y="4526"/>
                </a:lnTo>
                <a:lnTo>
                  <a:pt x="4015" y="4551"/>
                </a:lnTo>
                <a:lnTo>
                  <a:pt x="4282" y="4551"/>
                </a:lnTo>
                <a:lnTo>
                  <a:pt x="4526" y="4526"/>
                </a:lnTo>
                <a:lnTo>
                  <a:pt x="4526" y="5840"/>
                </a:lnTo>
                <a:lnTo>
                  <a:pt x="4477" y="5840"/>
                </a:lnTo>
                <a:lnTo>
                  <a:pt x="4039" y="5816"/>
                </a:lnTo>
                <a:lnTo>
                  <a:pt x="4039" y="5767"/>
                </a:lnTo>
                <a:lnTo>
                  <a:pt x="4015" y="5670"/>
                </a:lnTo>
                <a:lnTo>
                  <a:pt x="3966" y="5597"/>
                </a:lnTo>
                <a:lnTo>
                  <a:pt x="3918" y="5548"/>
                </a:lnTo>
                <a:lnTo>
                  <a:pt x="3845" y="5524"/>
                </a:lnTo>
                <a:lnTo>
                  <a:pt x="3820" y="5475"/>
                </a:lnTo>
                <a:lnTo>
                  <a:pt x="3772" y="5402"/>
                </a:lnTo>
                <a:lnTo>
                  <a:pt x="3699" y="5354"/>
                </a:lnTo>
                <a:lnTo>
                  <a:pt x="3601" y="5329"/>
                </a:lnTo>
                <a:lnTo>
                  <a:pt x="3358" y="5281"/>
                </a:lnTo>
                <a:lnTo>
                  <a:pt x="3017" y="5232"/>
                </a:lnTo>
                <a:lnTo>
                  <a:pt x="2677" y="5232"/>
                </a:lnTo>
                <a:lnTo>
                  <a:pt x="2360" y="5256"/>
                </a:lnTo>
                <a:lnTo>
                  <a:pt x="2239" y="5305"/>
                </a:lnTo>
                <a:lnTo>
                  <a:pt x="2117" y="5329"/>
                </a:lnTo>
                <a:lnTo>
                  <a:pt x="2044" y="5402"/>
                </a:lnTo>
                <a:lnTo>
                  <a:pt x="1971" y="5451"/>
                </a:lnTo>
                <a:lnTo>
                  <a:pt x="1971" y="5548"/>
                </a:lnTo>
                <a:lnTo>
                  <a:pt x="1995" y="5646"/>
                </a:lnTo>
                <a:lnTo>
                  <a:pt x="1874" y="6132"/>
                </a:lnTo>
                <a:lnTo>
                  <a:pt x="1801" y="6668"/>
                </a:lnTo>
                <a:lnTo>
                  <a:pt x="1752" y="7179"/>
                </a:lnTo>
                <a:lnTo>
                  <a:pt x="1752" y="7714"/>
                </a:lnTo>
                <a:lnTo>
                  <a:pt x="1776" y="8249"/>
                </a:lnTo>
                <a:lnTo>
                  <a:pt x="1825" y="8760"/>
                </a:lnTo>
                <a:lnTo>
                  <a:pt x="1898" y="9806"/>
                </a:lnTo>
                <a:lnTo>
                  <a:pt x="1995" y="10853"/>
                </a:lnTo>
                <a:lnTo>
                  <a:pt x="2068" y="11923"/>
                </a:lnTo>
                <a:lnTo>
                  <a:pt x="2068" y="12483"/>
                </a:lnTo>
                <a:lnTo>
                  <a:pt x="2068" y="13018"/>
                </a:lnTo>
                <a:lnTo>
                  <a:pt x="2020" y="14138"/>
                </a:lnTo>
                <a:lnTo>
                  <a:pt x="1995" y="14405"/>
                </a:lnTo>
                <a:lnTo>
                  <a:pt x="1971" y="14673"/>
                </a:lnTo>
                <a:lnTo>
                  <a:pt x="1874" y="14941"/>
                </a:lnTo>
                <a:lnTo>
                  <a:pt x="1752" y="15184"/>
                </a:lnTo>
                <a:lnTo>
                  <a:pt x="1533" y="15525"/>
                </a:lnTo>
                <a:lnTo>
                  <a:pt x="1411" y="15695"/>
                </a:lnTo>
                <a:lnTo>
                  <a:pt x="1338" y="15865"/>
                </a:lnTo>
                <a:lnTo>
                  <a:pt x="1192" y="16206"/>
                </a:lnTo>
                <a:lnTo>
                  <a:pt x="1119" y="16547"/>
                </a:lnTo>
                <a:lnTo>
                  <a:pt x="1095" y="16887"/>
                </a:lnTo>
                <a:lnTo>
                  <a:pt x="1095" y="17057"/>
                </a:lnTo>
                <a:lnTo>
                  <a:pt x="1095" y="17228"/>
                </a:lnTo>
                <a:lnTo>
                  <a:pt x="1144" y="17398"/>
                </a:lnTo>
                <a:lnTo>
                  <a:pt x="1192" y="17544"/>
                </a:lnTo>
                <a:lnTo>
                  <a:pt x="1265" y="17690"/>
                </a:lnTo>
                <a:lnTo>
                  <a:pt x="1338" y="17812"/>
                </a:lnTo>
                <a:lnTo>
                  <a:pt x="1436" y="17933"/>
                </a:lnTo>
                <a:lnTo>
                  <a:pt x="1533" y="18055"/>
                </a:lnTo>
                <a:lnTo>
                  <a:pt x="1655" y="18152"/>
                </a:lnTo>
                <a:lnTo>
                  <a:pt x="1776" y="18225"/>
                </a:lnTo>
                <a:lnTo>
                  <a:pt x="2068" y="18371"/>
                </a:lnTo>
                <a:lnTo>
                  <a:pt x="2360" y="18444"/>
                </a:lnTo>
                <a:lnTo>
                  <a:pt x="2677" y="18493"/>
                </a:lnTo>
                <a:lnTo>
                  <a:pt x="2993" y="18469"/>
                </a:lnTo>
                <a:lnTo>
                  <a:pt x="3334" y="18396"/>
                </a:lnTo>
                <a:lnTo>
                  <a:pt x="3626" y="18298"/>
                </a:lnTo>
                <a:lnTo>
                  <a:pt x="3893" y="18152"/>
                </a:lnTo>
                <a:lnTo>
                  <a:pt x="4137" y="17958"/>
                </a:lnTo>
                <a:lnTo>
                  <a:pt x="4355" y="17739"/>
                </a:lnTo>
                <a:lnTo>
                  <a:pt x="4526" y="17471"/>
                </a:lnTo>
                <a:lnTo>
                  <a:pt x="4647" y="17179"/>
                </a:lnTo>
                <a:lnTo>
                  <a:pt x="4745" y="16887"/>
                </a:lnTo>
                <a:lnTo>
                  <a:pt x="4769" y="16595"/>
                </a:lnTo>
                <a:lnTo>
                  <a:pt x="4769" y="16279"/>
                </a:lnTo>
                <a:lnTo>
                  <a:pt x="4720" y="15987"/>
                </a:lnTo>
                <a:lnTo>
                  <a:pt x="4623" y="15719"/>
                </a:lnTo>
                <a:lnTo>
                  <a:pt x="4428" y="15379"/>
                </a:lnTo>
                <a:lnTo>
                  <a:pt x="4234" y="15062"/>
                </a:lnTo>
                <a:lnTo>
                  <a:pt x="4039" y="14722"/>
                </a:lnTo>
                <a:lnTo>
                  <a:pt x="3966" y="14551"/>
                </a:lnTo>
                <a:lnTo>
                  <a:pt x="3918" y="14357"/>
                </a:lnTo>
                <a:lnTo>
                  <a:pt x="3869" y="14113"/>
                </a:lnTo>
                <a:lnTo>
                  <a:pt x="3845" y="13846"/>
                </a:lnTo>
                <a:lnTo>
                  <a:pt x="3869" y="13310"/>
                </a:lnTo>
                <a:lnTo>
                  <a:pt x="4015" y="13335"/>
                </a:lnTo>
                <a:lnTo>
                  <a:pt x="4137" y="13335"/>
                </a:lnTo>
                <a:lnTo>
                  <a:pt x="4428" y="13310"/>
                </a:lnTo>
                <a:lnTo>
                  <a:pt x="4477" y="14843"/>
                </a:lnTo>
                <a:lnTo>
                  <a:pt x="4477" y="14916"/>
                </a:lnTo>
                <a:lnTo>
                  <a:pt x="4501" y="14965"/>
                </a:lnTo>
                <a:lnTo>
                  <a:pt x="4550" y="15014"/>
                </a:lnTo>
                <a:lnTo>
                  <a:pt x="4599" y="15038"/>
                </a:lnTo>
                <a:lnTo>
                  <a:pt x="4720" y="15062"/>
                </a:lnTo>
                <a:lnTo>
                  <a:pt x="4818" y="15038"/>
                </a:lnTo>
                <a:lnTo>
                  <a:pt x="5012" y="15306"/>
                </a:lnTo>
                <a:lnTo>
                  <a:pt x="5134" y="15622"/>
                </a:lnTo>
                <a:lnTo>
                  <a:pt x="5256" y="15938"/>
                </a:lnTo>
                <a:lnTo>
                  <a:pt x="5304" y="16255"/>
                </a:lnTo>
                <a:lnTo>
                  <a:pt x="5353" y="16595"/>
                </a:lnTo>
                <a:lnTo>
                  <a:pt x="5329" y="16936"/>
                </a:lnTo>
                <a:lnTo>
                  <a:pt x="5304" y="17252"/>
                </a:lnTo>
                <a:lnTo>
                  <a:pt x="5231" y="17544"/>
                </a:lnTo>
                <a:lnTo>
                  <a:pt x="5158" y="17763"/>
                </a:lnTo>
                <a:lnTo>
                  <a:pt x="5085" y="17933"/>
                </a:lnTo>
                <a:lnTo>
                  <a:pt x="4988" y="18104"/>
                </a:lnTo>
                <a:lnTo>
                  <a:pt x="4866" y="18274"/>
                </a:lnTo>
                <a:lnTo>
                  <a:pt x="4745" y="18420"/>
                </a:lnTo>
                <a:lnTo>
                  <a:pt x="4599" y="18566"/>
                </a:lnTo>
                <a:lnTo>
                  <a:pt x="4453" y="18688"/>
                </a:lnTo>
                <a:lnTo>
                  <a:pt x="4282" y="18785"/>
                </a:lnTo>
                <a:lnTo>
                  <a:pt x="4112" y="18882"/>
                </a:lnTo>
                <a:lnTo>
                  <a:pt x="3942" y="18955"/>
                </a:lnTo>
                <a:lnTo>
                  <a:pt x="3747" y="19028"/>
                </a:lnTo>
                <a:lnTo>
                  <a:pt x="3553" y="19077"/>
                </a:lnTo>
                <a:lnTo>
                  <a:pt x="3163" y="19150"/>
                </a:lnTo>
                <a:lnTo>
                  <a:pt x="2750" y="19150"/>
                </a:lnTo>
                <a:lnTo>
                  <a:pt x="2409" y="19101"/>
                </a:lnTo>
                <a:lnTo>
                  <a:pt x="2044" y="19004"/>
                </a:lnTo>
                <a:lnTo>
                  <a:pt x="1728" y="18858"/>
                </a:lnTo>
                <a:lnTo>
                  <a:pt x="1436" y="18663"/>
                </a:lnTo>
                <a:lnTo>
                  <a:pt x="1168" y="18444"/>
                </a:lnTo>
                <a:lnTo>
                  <a:pt x="949" y="18152"/>
                </a:lnTo>
                <a:lnTo>
                  <a:pt x="754" y="17860"/>
                </a:lnTo>
                <a:lnTo>
                  <a:pt x="681" y="17690"/>
                </a:lnTo>
                <a:lnTo>
                  <a:pt x="633" y="17520"/>
                </a:lnTo>
                <a:lnTo>
                  <a:pt x="535" y="17203"/>
                </a:lnTo>
                <a:lnTo>
                  <a:pt x="511" y="16887"/>
                </a:lnTo>
                <a:lnTo>
                  <a:pt x="535" y="16547"/>
                </a:lnTo>
                <a:lnTo>
                  <a:pt x="608" y="16206"/>
                </a:lnTo>
                <a:lnTo>
                  <a:pt x="706" y="15890"/>
                </a:lnTo>
                <a:lnTo>
                  <a:pt x="827" y="15573"/>
                </a:lnTo>
                <a:lnTo>
                  <a:pt x="998" y="15281"/>
                </a:lnTo>
                <a:lnTo>
                  <a:pt x="1168" y="14989"/>
                </a:lnTo>
                <a:lnTo>
                  <a:pt x="1265" y="14989"/>
                </a:lnTo>
                <a:lnTo>
                  <a:pt x="1338" y="14965"/>
                </a:lnTo>
                <a:lnTo>
                  <a:pt x="1387" y="14916"/>
                </a:lnTo>
                <a:lnTo>
                  <a:pt x="1460" y="14819"/>
                </a:lnTo>
                <a:lnTo>
                  <a:pt x="1509" y="14673"/>
                </a:lnTo>
                <a:lnTo>
                  <a:pt x="1533" y="14503"/>
                </a:lnTo>
                <a:lnTo>
                  <a:pt x="1557" y="14308"/>
                </a:lnTo>
                <a:lnTo>
                  <a:pt x="1533" y="13943"/>
                </a:lnTo>
                <a:lnTo>
                  <a:pt x="1509" y="13675"/>
                </a:lnTo>
                <a:lnTo>
                  <a:pt x="1484" y="11631"/>
                </a:lnTo>
                <a:lnTo>
                  <a:pt x="1460" y="10317"/>
                </a:lnTo>
                <a:lnTo>
                  <a:pt x="1460" y="9003"/>
                </a:lnTo>
                <a:lnTo>
                  <a:pt x="1460" y="7690"/>
                </a:lnTo>
                <a:lnTo>
                  <a:pt x="1436" y="6400"/>
                </a:lnTo>
                <a:lnTo>
                  <a:pt x="1387" y="5451"/>
                </a:lnTo>
                <a:lnTo>
                  <a:pt x="1387" y="4478"/>
                </a:lnTo>
                <a:lnTo>
                  <a:pt x="1411" y="3529"/>
                </a:lnTo>
                <a:lnTo>
                  <a:pt x="1460" y="3066"/>
                </a:lnTo>
                <a:lnTo>
                  <a:pt x="1509" y="2580"/>
                </a:lnTo>
                <a:lnTo>
                  <a:pt x="1582" y="2166"/>
                </a:lnTo>
                <a:lnTo>
                  <a:pt x="1679" y="1752"/>
                </a:lnTo>
                <a:lnTo>
                  <a:pt x="1825" y="1339"/>
                </a:lnTo>
                <a:lnTo>
                  <a:pt x="1898" y="1144"/>
                </a:lnTo>
                <a:lnTo>
                  <a:pt x="2020" y="974"/>
                </a:lnTo>
                <a:lnTo>
                  <a:pt x="2117" y="828"/>
                </a:lnTo>
                <a:lnTo>
                  <a:pt x="2214" y="706"/>
                </a:lnTo>
                <a:lnTo>
                  <a:pt x="2336" y="633"/>
                </a:lnTo>
                <a:lnTo>
                  <a:pt x="2458" y="584"/>
                </a:lnTo>
                <a:lnTo>
                  <a:pt x="2725" y="511"/>
                </a:lnTo>
                <a:lnTo>
                  <a:pt x="3017" y="463"/>
                </a:lnTo>
                <a:close/>
                <a:moveTo>
                  <a:pt x="2579" y="1"/>
                </a:moveTo>
                <a:lnTo>
                  <a:pt x="2433" y="25"/>
                </a:lnTo>
                <a:lnTo>
                  <a:pt x="2190" y="98"/>
                </a:lnTo>
                <a:lnTo>
                  <a:pt x="1971" y="244"/>
                </a:lnTo>
                <a:lnTo>
                  <a:pt x="1825" y="366"/>
                </a:lnTo>
                <a:lnTo>
                  <a:pt x="1703" y="487"/>
                </a:lnTo>
                <a:lnTo>
                  <a:pt x="1582" y="633"/>
                </a:lnTo>
                <a:lnTo>
                  <a:pt x="1484" y="803"/>
                </a:lnTo>
                <a:lnTo>
                  <a:pt x="1314" y="1144"/>
                </a:lnTo>
                <a:lnTo>
                  <a:pt x="1192" y="1509"/>
                </a:lnTo>
                <a:lnTo>
                  <a:pt x="1071" y="1996"/>
                </a:lnTo>
                <a:lnTo>
                  <a:pt x="973" y="2507"/>
                </a:lnTo>
                <a:lnTo>
                  <a:pt x="900" y="3018"/>
                </a:lnTo>
                <a:lnTo>
                  <a:pt x="852" y="3553"/>
                </a:lnTo>
                <a:lnTo>
                  <a:pt x="852" y="4064"/>
                </a:lnTo>
                <a:lnTo>
                  <a:pt x="827" y="4575"/>
                </a:lnTo>
                <a:lnTo>
                  <a:pt x="852" y="5621"/>
                </a:lnTo>
                <a:lnTo>
                  <a:pt x="925" y="8347"/>
                </a:lnTo>
                <a:lnTo>
                  <a:pt x="925" y="9685"/>
                </a:lnTo>
                <a:lnTo>
                  <a:pt x="925" y="11047"/>
                </a:lnTo>
                <a:lnTo>
                  <a:pt x="925" y="11996"/>
                </a:lnTo>
                <a:lnTo>
                  <a:pt x="949" y="12945"/>
                </a:lnTo>
                <a:lnTo>
                  <a:pt x="949" y="14040"/>
                </a:lnTo>
                <a:lnTo>
                  <a:pt x="949" y="14478"/>
                </a:lnTo>
                <a:lnTo>
                  <a:pt x="925" y="14576"/>
                </a:lnTo>
                <a:lnTo>
                  <a:pt x="925" y="14624"/>
                </a:lnTo>
                <a:lnTo>
                  <a:pt x="900" y="14722"/>
                </a:lnTo>
                <a:lnTo>
                  <a:pt x="754" y="14843"/>
                </a:lnTo>
                <a:lnTo>
                  <a:pt x="608" y="14989"/>
                </a:lnTo>
                <a:lnTo>
                  <a:pt x="487" y="15135"/>
                </a:lnTo>
                <a:lnTo>
                  <a:pt x="389" y="15306"/>
                </a:lnTo>
                <a:lnTo>
                  <a:pt x="292" y="15476"/>
                </a:lnTo>
                <a:lnTo>
                  <a:pt x="219" y="15671"/>
                </a:lnTo>
                <a:lnTo>
                  <a:pt x="146" y="15865"/>
                </a:lnTo>
                <a:lnTo>
                  <a:pt x="97" y="16060"/>
                </a:lnTo>
                <a:lnTo>
                  <a:pt x="24" y="16498"/>
                </a:lnTo>
                <a:lnTo>
                  <a:pt x="0" y="16911"/>
                </a:lnTo>
                <a:lnTo>
                  <a:pt x="24" y="17301"/>
                </a:lnTo>
                <a:lnTo>
                  <a:pt x="97" y="17666"/>
                </a:lnTo>
                <a:lnTo>
                  <a:pt x="170" y="17885"/>
                </a:lnTo>
                <a:lnTo>
                  <a:pt x="243" y="18079"/>
                </a:lnTo>
                <a:lnTo>
                  <a:pt x="341" y="18274"/>
                </a:lnTo>
                <a:lnTo>
                  <a:pt x="462" y="18444"/>
                </a:lnTo>
                <a:lnTo>
                  <a:pt x="584" y="18615"/>
                </a:lnTo>
                <a:lnTo>
                  <a:pt x="730" y="18761"/>
                </a:lnTo>
                <a:lnTo>
                  <a:pt x="900" y="18907"/>
                </a:lnTo>
                <a:lnTo>
                  <a:pt x="1046" y="19053"/>
                </a:lnTo>
                <a:lnTo>
                  <a:pt x="1241" y="19174"/>
                </a:lnTo>
                <a:lnTo>
                  <a:pt x="1411" y="19272"/>
                </a:lnTo>
                <a:lnTo>
                  <a:pt x="1801" y="19442"/>
                </a:lnTo>
                <a:lnTo>
                  <a:pt x="2214" y="19564"/>
                </a:lnTo>
                <a:lnTo>
                  <a:pt x="2628" y="19637"/>
                </a:lnTo>
                <a:lnTo>
                  <a:pt x="2871" y="19661"/>
                </a:lnTo>
                <a:lnTo>
                  <a:pt x="3090" y="19661"/>
                </a:lnTo>
                <a:lnTo>
                  <a:pt x="3334" y="19637"/>
                </a:lnTo>
                <a:lnTo>
                  <a:pt x="3553" y="19612"/>
                </a:lnTo>
                <a:lnTo>
                  <a:pt x="3772" y="19539"/>
                </a:lnTo>
                <a:lnTo>
                  <a:pt x="3991" y="19466"/>
                </a:lnTo>
                <a:lnTo>
                  <a:pt x="4209" y="19393"/>
                </a:lnTo>
                <a:lnTo>
                  <a:pt x="4404" y="19272"/>
                </a:lnTo>
                <a:lnTo>
                  <a:pt x="4599" y="19150"/>
                </a:lnTo>
                <a:lnTo>
                  <a:pt x="4793" y="19028"/>
                </a:lnTo>
                <a:lnTo>
                  <a:pt x="4964" y="18882"/>
                </a:lnTo>
                <a:lnTo>
                  <a:pt x="5110" y="18712"/>
                </a:lnTo>
                <a:lnTo>
                  <a:pt x="5256" y="18542"/>
                </a:lnTo>
                <a:lnTo>
                  <a:pt x="5377" y="18347"/>
                </a:lnTo>
                <a:lnTo>
                  <a:pt x="5499" y="18152"/>
                </a:lnTo>
                <a:lnTo>
                  <a:pt x="5596" y="17933"/>
                </a:lnTo>
                <a:lnTo>
                  <a:pt x="5669" y="17714"/>
                </a:lnTo>
                <a:lnTo>
                  <a:pt x="5742" y="17520"/>
                </a:lnTo>
                <a:lnTo>
                  <a:pt x="5767" y="17276"/>
                </a:lnTo>
                <a:lnTo>
                  <a:pt x="5791" y="17057"/>
                </a:lnTo>
                <a:lnTo>
                  <a:pt x="5815" y="16814"/>
                </a:lnTo>
                <a:lnTo>
                  <a:pt x="5815" y="16571"/>
                </a:lnTo>
                <a:lnTo>
                  <a:pt x="5791" y="16352"/>
                </a:lnTo>
                <a:lnTo>
                  <a:pt x="5767" y="16109"/>
                </a:lnTo>
                <a:lnTo>
                  <a:pt x="5718" y="15865"/>
                </a:lnTo>
                <a:lnTo>
                  <a:pt x="5645" y="15646"/>
                </a:lnTo>
                <a:lnTo>
                  <a:pt x="5572" y="15427"/>
                </a:lnTo>
                <a:lnTo>
                  <a:pt x="5475" y="15208"/>
                </a:lnTo>
                <a:lnTo>
                  <a:pt x="5377" y="15014"/>
                </a:lnTo>
                <a:lnTo>
                  <a:pt x="5256" y="14819"/>
                </a:lnTo>
                <a:lnTo>
                  <a:pt x="5110" y="14649"/>
                </a:lnTo>
                <a:lnTo>
                  <a:pt x="4939" y="14478"/>
                </a:lnTo>
                <a:lnTo>
                  <a:pt x="4939" y="12434"/>
                </a:lnTo>
                <a:lnTo>
                  <a:pt x="4939" y="11412"/>
                </a:lnTo>
                <a:lnTo>
                  <a:pt x="4988" y="10415"/>
                </a:lnTo>
                <a:lnTo>
                  <a:pt x="5061" y="9222"/>
                </a:lnTo>
                <a:lnTo>
                  <a:pt x="5085" y="8614"/>
                </a:lnTo>
                <a:lnTo>
                  <a:pt x="5085" y="8006"/>
                </a:lnTo>
                <a:lnTo>
                  <a:pt x="5061" y="6668"/>
                </a:lnTo>
                <a:lnTo>
                  <a:pt x="5037" y="5986"/>
                </a:lnTo>
                <a:lnTo>
                  <a:pt x="5012" y="5329"/>
                </a:lnTo>
                <a:lnTo>
                  <a:pt x="5037" y="4088"/>
                </a:lnTo>
                <a:lnTo>
                  <a:pt x="5085" y="2872"/>
                </a:lnTo>
                <a:lnTo>
                  <a:pt x="5085" y="2482"/>
                </a:lnTo>
                <a:lnTo>
                  <a:pt x="5061" y="2117"/>
                </a:lnTo>
                <a:lnTo>
                  <a:pt x="5012" y="1752"/>
                </a:lnTo>
                <a:lnTo>
                  <a:pt x="4915" y="1412"/>
                </a:lnTo>
                <a:lnTo>
                  <a:pt x="4793" y="1120"/>
                </a:lnTo>
                <a:lnTo>
                  <a:pt x="4623" y="852"/>
                </a:lnTo>
                <a:lnTo>
                  <a:pt x="4404" y="584"/>
                </a:lnTo>
                <a:lnTo>
                  <a:pt x="4137" y="366"/>
                </a:lnTo>
                <a:lnTo>
                  <a:pt x="3869" y="195"/>
                </a:lnTo>
                <a:lnTo>
                  <a:pt x="3723" y="122"/>
                </a:lnTo>
                <a:lnTo>
                  <a:pt x="3577" y="74"/>
                </a:lnTo>
                <a:lnTo>
                  <a:pt x="3407" y="25"/>
                </a:lnTo>
                <a:lnTo>
                  <a:pt x="3090" y="25"/>
                </a:lnTo>
                <a:lnTo>
                  <a:pt x="2944" y="49"/>
                </a:lnTo>
                <a:lnTo>
                  <a:pt x="2823" y="25"/>
                </a:lnTo>
                <a:lnTo>
                  <a:pt x="2701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46"/>
          <p:cNvSpPr/>
          <p:nvPr/>
        </p:nvSpPr>
        <p:spPr>
          <a:xfrm>
            <a:off x="913425" y="2626095"/>
            <a:ext cx="274958" cy="460550"/>
          </a:xfrm>
          <a:custGeom>
            <a:avLst/>
            <a:gdLst/>
            <a:ahLst/>
            <a:cxnLst/>
            <a:rect l="l" t="t" r="r" b="b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46"/>
          <p:cNvSpPr/>
          <p:nvPr/>
        </p:nvSpPr>
        <p:spPr>
          <a:xfrm>
            <a:off x="1461139" y="2626095"/>
            <a:ext cx="360039" cy="460550"/>
          </a:xfrm>
          <a:custGeom>
            <a:avLst/>
            <a:gdLst/>
            <a:ahLst/>
            <a:cxnLst/>
            <a:rect l="l" t="t" r="r" b="b"/>
            <a:pathLst>
              <a:path w="16474" h="21073" extrusionOk="0">
                <a:moveTo>
                  <a:pt x="15330" y="779"/>
                </a:moveTo>
                <a:lnTo>
                  <a:pt x="15525" y="950"/>
                </a:lnTo>
                <a:lnTo>
                  <a:pt x="15671" y="1120"/>
                </a:lnTo>
                <a:lnTo>
                  <a:pt x="15428" y="1266"/>
                </a:lnTo>
                <a:lnTo>
                  <a:pt x="15209" y="1387"/>
                </a:lnTo>
                <a:lnTo>
                  <a:pt x="14917" y="1582"/>
                </a:lnTo>
                <a:lnTo>
                  <a:pt x="14625" y="1777"/>
                </a:lnTo>
                <a:lnTo>
                  <a:pt x="14187" y="1777"/>
                </a:lnTo>
                <a:lnTo>
                  <a:pt x="13773" y="1752"/>
                </a:lnTo>
                <a:lnTo>
                  <a:pt x="14235" y="1460"/>
                </a:lnTo>
                <a:lnTo>
                  <a:pt x="14819" y="1120"/>
                </a:lnTo>
                <a:lnTo>
                  <a:pt x="15038" y="1023"/>
                </a:lnTo>
                <a:lnTo>
                  <a:pt x="15160" y="974"/>
                </a:lnTo>
                <a:lnTo>
                  <a:pt x="15257" y="925"/>
                </a:lnTo>
                <a:lnTo>
                  <a:pt x="15330" y="852"/>
                </a:lnTo>
                <a:lnTo>
                  <a:pt x="15330" y="779"/>
                </a:lnTo>
                <a:close/>
                <a:moveTo>
                  <a:pt x="15817" y="1485"/>
                </a:moveTo>
                <a:lnTo>
                  <a:pt x="15890" y="1679"/>
                </a:lnTo>
                <a:lnTo>
                  <a:pt x="15914" y="1898"/>
                </a:lnTo>
                <a:lnTo>
                  <a:pt x="15744" y="1971"/>
                </a:lnTo>
                <a:lnTo>
                  <a:pt x="15574" y="2044"/>
                </a:lnTo>
                <a:lnTo>
                  <a:pt x="15257" y="2215"/>
                </a:lnTo>
                <a:lnTo>
                  <a:pt x="15111" y="2312"/>
                </a:lnTo>
                <a:lnTo>
                  <a:pt x="14941" y="2409"/>
                </a:lnTo>
                <a:lnTo>
                  <a:pt x="14941" y="2409"/>
                </a:lnTo>
                <a:lnTo>
                  <a:pt x="14965" y="2117"/>
                </a:lnTo>
                <a:lnTo>
                  <a:pt x="14990" y="1996"/>
                </a:lnTo>
                <a:lnTo>
                  <a:pt x="14990" y="1898"/>
                </a:lnTo>
                <a:lnTo>
                  <a:pt x="15209" y="1777"/>
                </a:lnTo>
                <a:lnTo>
                  <a:pt x="15525" y="1631"/>
                </a:lnTo>
                <a:lnTo>
                  <a:pt x="15817" y="1485"/>
                </a:lnTo>
                <a:close/>
                <a:moveTo>
                  <a:pt x="15963" y="2239"/>
                </a:moveTo>
                <a:lnTo>
                  <a:pt x="15963" y="2774"/>
                </a:lnTo>
                <a:lnTo>
                  <a:pt x="15914" y="2799"/>
                </a:lnTo>
                <a:lnTo>
                  <a:pt x="15695" y="2896"/>
                </a:lnTo>
                <a:lnTo>
                  <a:pt x="15476" y="2993"/>
                </a:lnTo>
                <a:lnTo>
                  <a:pt x="14917" y="3285"/>
                </a:lnTo>
                <a:lnTo>
                  <a:pt x="14941" y="2774"/>
                </a:lnTo>
                <a:lnTo>
                  <a:pt x="15233" y="2604"/>
                </a:lnTo>
                <a:lnTo>
                  <a:pt x="15525" y="2409"/>
                </a:lnTo>
                <a:lnTo>
                  <a:pt x="15744" y="2312"/>
                </a:lnTo>
                <a:lnTo>
                  <a:pt x="15963" y="2239"/>
                </a:lnTo>
                <a:close/>
                <a:moveTo>
                  <a:pt x="15939" y="3115"/>
                </a:moveTo>
                <a:lnTo>
                  <a:pt x="15914" y="3577"/>
                </a:lnTo>
                <a:lnTo>
                  <a:pt x="15647" y="3699"/>
                </a:lnTo>
                <a:lnTo>
                  <a:pt x="15403" y="3821"/>
                </a:lnTo>
                <a:lnTo>
                  <a:pt x="14917" y="4113"/>
                </a:lnTo>
                <a:lnTo>
                  <a:pt x="14917" y="3553"/>
                </a:lnTo>
                <a:lnTo>
                  <a:pt x="15087" y="3504"/>
                </a:lnTo>
                <a:lnTo>
                  <a:pt x="15233" y="3431"/>
                </a:lnTo>
                <a:lnTo>
                  <a:pt x="15549" y="3285"/>
                </a:lnTo>
                <a:lnTo>
                  <a:pt x="15744" y="3212"/>
                </a:lnTo>
                <a:lnTo>
                  <a:pt x="15939" y="3115"/>
                </a:lnTo>
                <a:close/>
                <a:moveTo>
                  <a:pt x="15866" y="3942"/>
                </a:moveTo>
                <a:lnTo>
                  <a:pt x="15841" y="4429"/>
                </a:lnTo>
                <a:lnTo>
                  <a:pt x="15574" y="4575"/>
                </a:lnTo>
                <a:lnTo>
                  <a:pt x="15330" y="4697"/>
                </a:lnTo>
                <a:lnTo>
                  <a:pt x="15136" y="4818"/>
                </a:lnTo>
                <a:lnTo>
                  <a:pt x="14965" y="4964"/>
                </a:lnTo>
                <a:lnTo>
                  <a:pt x="14892" y="5013"/>
                </a:lnTo>
                <a:lnTo>
                  <a:pt x="14917" y="4405"/>
                </a:lnTo>
                <a:lnTo>
                  <a:pt x="15160" y="4307"/>
                </a:lnTo>
                <a:lnTo>
                  <a:pt x="15403" y="4186"/>
                </a:lnTo>
                <a:lnTo>
                  <a:pt x="15647" y="4064"/>
                </a:lnTo>
                <a:lnTo>
                  <a:pt x="15866" y="3942"/>
                </a:lnTo>
                <a:close/>
                <a:moveTo>
                  <a:pt x="15841" y="4794"/>
                </a:moveTo>
                <a:lnTo>
                  <a:pt x="15841" y="5329"/>
                </a:lnTo>
                <a:lnTo>
                  <a:pt x="15525" y="5500"/>
                </a:lnTo>
                <a:lnTo>
                  <a:pt x="15209" y="5670"/>
                </a:lnTo>
                <a:lnTo>
                  <a:pt x="14892" y="5865"/>
                </a:lnTo>
                <a:lnTo>
                  <a:pt x="14892" y="5256"/>
                </a:lnTo>
                <a:lnTo>
                  <a:pt x="15038" y="5208"/>
                </a:lnTo>
                <a:lnTo>
                  <a:pt x="15403" y="5013"/>
                </a:lnTo>
                <a:lnTo>
                  <a:pt x="15622" y="4891"/>
                </a:lnTo>
                <a:lnTo>
                  <a:pt x="15841" y="4794"/>
                </a:lnTo>
                <a:close/>
                <a:moveTo>
                  <a:pt x="15841" y="5694"/>
                </a:moveTo>
                <a:lnTo>
                  <a:pt x="15841" y="6230"/>
                </a:lnTo>
                <a:lnTo>
                  <a:pt x="15598" y="6376"/>
                </a:lnTo>
                <a:lnTo>
                  <a:pt x="15379" y="6497"/>
                </a:lnTo>
                <a:lnTo>
                  <a:pt x="15136" y="6668"/>
                </a:lnTo>
                <a:lnTo>
                  <a:pt x="15014" y="6765"/>
                </a:lnTo>
                <a:lnTo>
                  <a:pt x="14892" y="6862"/>
                </a:lnTo>
                <a:lnTo>
                  <a:pt x="14892" y="6181"/>
                </a:lnTo>
                <a:lnTo>
                  <a:pt x="15087" y="6108"/>
                </a:lnTo>
                <a:lnTo>
                  <a:pt x="15282" y="6011"/>
                </a:lnTo>
                <a:lnTo>
                  <a:pt x="15841" y="5694"/>
                </a:lnTo>
                <a:close/>
                <a:moveTo>
                  <a:pt x="15817" y="6692"/>
                </a:moveTo>
                <a:lnTo>
                  <a:pt x="15817" y="7179"/>
                </a:lnTo>
                <a:lnTo>
                  <a:pt x="15282" y="7422"/>
                </a:lnTo>
                <a:lnTo>
                  <a:pt x="15087" y="7495"/>
                </a:lnTo>
                <a:lnTo>
                  <a:pt x="14892" y="7592"/>
                </a:lnTo>
                <a:lnTo>
                  <a:pt x="14892" y="7057"/>
                </a:lnTo>
                <a:lnTo>
                  <a:pt x="15038" y="7033"/>
                </a:lnTo>
                <a:lnTo>
                  <a:pt x="15184" y="6984"/>
                </a:lnTo>
                <a:lnTo>
                  <a:pt x="15476" y="6838"/>
                </a:lnTo>
                <a:lnTo>
                  <a:pt x="15817" y="6692"/>
                </a:lnTo>
                <a:close/>
                <a:moveTo>
                  <a:pt x="15817" y="7617"/>
                </a:moveTo>
                <a:lnTo>
                  <a:pt x="15817" y="8079"/>
                </a:lnTo>
                <a:lnTo>
                  <a:pt x="15355" y="8298"/>
                </a:lnTo>
                <a:lnTo>
                  <a:pt x="15136" y="8420"/>
                </a:lnTo>
                <a:lnTo>
                  <a:pt x="14917" y="8566"/>
                </a:lnTo>
                <a:lnTo>
                  <a:pt x="14892" y="7933"/>
                </a:lnTo>
                <a:lnTo>
                  <a:pt x="15111" y="7884"/>
                </a:lnTo>
                <a:lnTo>
                  <a:pt x="15330" y="7811"/>
                </a:lnTo>
                <a:lnTo>
                  <a:pt x="15817" y="7617"/>
                </a:lnTo>
                <a:close/>
                <a:moveTo>
                  <a:pt x="15817" y="8420"/>
                </a:moveTo>
                <a:lnTo>
                  <a:pt x="15817" y="8931"/>
                </a:lnTo>
                <a:lnTo>
                  <a:pt x="15720" y="8955"/>
                </a:lnTo>
                <a:lnTo>
                  <a:pt x="15598" y="9004"/>
                </a:lnTo>
                <a:lnTo>
                  <a:pt x="15452" y="9101"/>
                </a:lnTo>
                <a:lnTo>
                  <a:pt x="15184" y="9271"/>
                </a:lnTo>
                <a:lnTo>
                  <a:pt x="15038" y="9368"/>
                </a:lnTo>
                <a:lnTo>
                  <a:pt x="14917" y="9490"/>
                </a:lnTo>
                <a:lnTo>
                  <a:pt x="14917" y="8882"/>
                </a:lnTo>
                <a:lnTo>
                  <a:pt x="15160" y="8760"/>
                </a:lnTo>
                <a:lnTo>
                  <a:pt x="15817" y="8420"/>
                </a:lnTo>
                <a:close/>
                <a:moveTo>
                  <a:pt x="15817" y="9295"/>
                </a:moveTo>
                <a:lnTo>
                  <a:pt x="15817" y="9782"/>
                </a:lnTo>
                <a:lnTo>
                  <a:pt x="15574" y="9904"/>
                </a:lnTo>
                <a:lnTo>
                  <a:pt x="15355" y="10025"/>
                </a:lnTo>
                <a:lnTo>
                  <a:pt x="15136" y="10147"/>
                </a:lnTo>
                <a:lnTo>
                  <a:pt x="14917" y="10269"/>
                </a:lnTo>
                <a:lnTo>
                  <a:pt x="14917" y="9782"/>
                </a:lnTo>
                <a:lnTo>
                  <a:pt x="15111" y="9709"/>
                </a:lnTo>
                <a:lnTo>
                  <a:pt x="15282" y="9612"/>
                </a:lnTo>
                <a:lnTo>
                  <a:pt x="15622" y="9393"/>
                </a:lnTo>
                <a:lnTo>
                  <a:pt x="15817" y="9295"/>
                </a:lnTo>
                <a:close/>
                <a:moveTo>
                  <a:pt x="15817" y="10244"/>
                </a:moveTo>
                <a:lnTo>
                  <a:pt x="15817" y="10634"/>
                </a:lnTo>
                <a:lnTo>
                  <a:pt x="15574" y="10804"/>
                </a:lnTo>
                <a:lnTo>
                  <a:pt x="15403" y="10950"/>
                </a:lnTo>
                <a:lnTo>
                  <a:pt x="14941" y="11242"/>
                </a:lnTo>
                <a:lnTo>
                  <a:pt x="14917" y="10682"/>
                </a:lnTo>
                <a:lnTo>
                  <a:pt x="15087" y="10609"/>
                </a:lnTo>
                <a:lnTo>
                  <a:pt x="15257" y="10536"/>
                </a:lnTo>
                <a:lnTo>
                  <a:pt x="15549" y="10366"/>
                </a:lnTo>
                <a:lnTo>
                  <a:pt x="15817" y="10244"/>
                </a:lnTo>
                <a:close/>
                <a:moveTo>
                  <a:pt x="15817" y="11145"/>
                </a:moveTo>
                <a:lnTo>
                  <a:pt x="15817" y="11850"/>
                </a:lnTo>
                <a:lnTo>
                  <a:pt x="15622" y="11972"/>
                </a:lnTo>
                <a:lnTo>
                  <a:pt x="15501" y="12069"/>
                </a:lnTo>
                <a:lnTo>
                  <a:pt x="14965" y="12459"/>
                </a:lnTo>
                <a:lnTo>
                  <a:pt x="14941" y="11656"/>
                </a:lnTo>
                <a:lnTo>
                  <a:pt x="15111" y="11583"/>
                </a:lnTo>
                <a:lnTo>
                  <a:pt x="15282" y="11485"/>
                </a:lnTo>
                <a:lnTo>
                  <a:pt x="15598" y="11291"/>
                </a:lnTo>
                <a:lnTo>
                  <a:pt x="15817" y="11145"/>
                </a:lnTo>
                <a:close/>
                <a:moveTo>
                  <a:pt x="15817" y="12337"/>
                </a:moveTo>
                <a:lnTo>
                  <a:pt x="15817" y="13091"/>
                </a:lnTo>
                <a:lnTo>
                  <a:pt x="15549" y="13237"/>
                </a:lnTo>
                <a:lnTo>
                  <a:pt x="15282" y="13432"/>
                </a:lnTo>
                <a:lnTo>
                  <a:pt x="15136" y="13529"/>
                </a:lnTo>
                <a:lnTo>
                  <a:pt x="14965" y="13651"/>
                </a:lnTo>
                <a:lnTo>
                  <a:pt x="14965" y="12872"/>
                </a:lnTo>
                <a:lnTo>
                  <a:pt x="15136" y="12775"/>
                </a:lnTo>
                <a:lnTo>
                  <a:pt x="15282" y="12702"/>
                </a:lnTo>
                <a:lnTo>
                  <a:pt x="15574" y="12507"/>
                </a:lnTo>
                <a:lnTo>
                  <a:pt x="15817" y="12337"/>
                </a:lnTo>
                <a:close/>
                <a:moveTo>
                  <a:pt x="15817" y="13481"/>
                </a:moveTo>
                <a:lnTo>
                  <a:pt x="15841" y="13919"/>
                </a:lnTo>
                <a:lnTo>
                  <a:pt x="15452" y="14138"/>
                </a:lnTo>
                <a:lnTo>
                  <a:pt x="15087" y="14405"/>
                </a:lnTo>
                <a:lnTo>
                  <a:pt x="14990" y="14478"/>
                </a:lnTo>
                <a:lnTo>
                  <a:pt x="14965" y="13992"/>
                </a:lnTo>
                <a:lnTo>
                  <a:pt x="15209" y="13870"/>
                </a:lnTo>
                <a:lnTo>
                  <a:pt x="15403" y="13748"/>
                </a:lnTo>
                <a:lnTo>
                  <a:pt x="15817" y="13481"/>
                </a:lnTo>
                <a:close/>
                <a:moveTo>
                  <a:pt x="15841" y="14381"/>
                </a:moveTo>
                <a:lnTo>
                  <a:pt x="15866" y="14795"/>
                </a:lnTo>
                <a:lnTo>
                  <a:pt x="15720" y="14868"/>
                </a:lnTo>
                <a:lnTo>
                  <a:pt x="15598" y="14965"/>
                </a:lnTo>
                <a:lnTo>
                  <a:pt x="15355" y="15135"/>
                </a:lnTo>
                <a:lnTo>
                  <a:pt x="14990" y="15354"/>
                </a:lnTo>
                <a:lnTo>
                  <a:pt x="14990" y="14941"/>
                </a:lnTo>
                <a:lnTo>
                  <a:pt x="15160" y="14843"/>
                </a:lnTo>
                <a:lnTo>
                  <a:pt x="15330" y="14722"/>
                </a:lnTo>
                <a:lnTo>
                  <a:pt x="15622" y="14503"/>
                </a:lnTo>
                <a:lnTo>
                  <a:pt x="15841" y="14381"/>
                </a:lnTo>
                <a:close/>
                <a:moveTo>
                  <a:pt x="15866" y="15330"/>
                </a:moveTo>
                <a:lnTo>
                  <a:pt x="15890" y="15865"/>
                </a:lnTo>
                <a:lnTo>
                  <a:pt x="15866" y="15865"/>
                </a:lnTo>
                <a:lnTo>
                  <a:pt x="15695" y="15914"/>
                </a:lnTo>
                <a:lnTo>
                  <a:pt x="15549" y="15963"/>
                </a:lnTo>
                <a:lnTo>
                  <a:pt x="15257" y="16157"/>
                </a:lnTo>
                <a:lnTo>
                  <a:pt x="15014" y="16279"/>
                </a:lnTo>
                <a:lnTo>
                  <a:pt x="14990" y="15768"/>
                </a:lnTo>
                <a:lnTo>
                  <a:pt x="15136" y="15719"/>
                </a:lnTo>
                <a:lnTo>
                  <a:pt x="15282" y="15646"/>
                </a:lnTo>
                <a:lnTo>
                  <a:pt x="15574" y="15500"/>
                </a:lnTo>
                <a:lnTo>
                  <a:pt x="15866" y="15330"/>
                </a:lnTo>
                <a:close/>
                <a:moveTo>
                  <a:pt x="15890" y="16230"/>
                </a:moveTo>
                <a:lnTo>
                  <a:pt x="15890" y="16644"/>
                </a:lnTo>
                <a:lnTo>
                  <a:pt x="15793" y="16644"/>
                </a:lnTo>
                <a:lnTo>
                  <a:pt x="15598" y="16717"/>
                </a:lnTo>
                <a:lnTo>
                  <a:pt x="15403" y="16790"/>
                </a:lnTo>
                <a:lnTo>
                  <a:pt x="15184" y="16887"/>
                </a:lnTo>
                <a:lnTo>
                  <a:pt x="15014" y="17009"/>
                </a:lnTo>
                <a:lnTo>
                  <a:pt x="15014" y="16644"/>
                </a:lnTo>
                <a:lnTo>
                  <a:pt x="15160" y="16595"/>
                </a:lnTo>
                <a:lnTo>
                  <a:pt x="15306" y="16522"/>
                </a:lnTo>
                <a:lnTo>
                  <a:pt x="15598" y="16401"/>
                </a:lnTo>
                <a:lnTo>
                  <a:pt x="15890" y="16230"/>
                </a:lnTo>
                <a:close/>
                <a:moveTo>
                  <a:pt x="12629" y="2166"/>
                </a:moveTo>
                <a:lnTo>
                  <a:pt x="13627" y="2239"/>
                </a:lnTo>
                <a:lnTo>
                  <a:pt x="14600" y="2239"/>
                </a:lnTo>
                <a:lnTo>
                  <a:pt x="14527" y="3285"/>
                </a:lnTo>
                <a:lnTo>
                  <a:pt x="14479" y="4380"/>
                </a:lnTo>
                <a:lnTo>
                  <a:pt x="14454" y="4380"/>
                </a:lnTo>
                <a:lnTo>
                  <a:pt x="14430" y="4405"/>
                </a:lnTo>
                <a:lnTo>
                  <a:pt x="14454" y="4429"/>
                </a:lnTo>
                <a:lnTo>
                  <a:pt x="14479" y="4429"/>
                </a:lnTo>
                <a:lnTo>
                  <a:pt x="14430" y="6059"/>
                </a:lnTo>
                <a:lnTo>
                  <a:pt x="14430" y="7738"/>
                </a:lnTo>
                <a:lnTo>
                  <a:pt x="14430" y="9441"/>
                </a:lnTo>
                <a:lnTo>
                  <a:pt x="14454" y="11169"/>
                </a:lnTo>
                <a:lnTo>
                  <a:pt x="14527" y="14527"/>
                </a:lnTo>
                <a:lnTo>
                  <a:pt x="14552" y="16109"/>
                </a:lnTo>
                <a:lnTo>
                  <a:pt x="14552" y="17617"/>
                </a:lnTo>
                <a:lnTo>
                  <a:pt x="14138" y="17617"/>
                </a:lnTo>
                <a:lnTo>
                  <a:pt x="13724" y="17593"/>
                </a:lnTo>
                <a:lnTo>
                  <a:pt x="13286" y="17593"/>
                </a:lnTo>
                <a:lnTo>
                  <a:pt x="12873" y="17568"/>
                </a:lnTo>
                <a:lnTo>
                  <a:pt x="9637" y="17593"/>
                </a:lnTo>
                <a:lnTo>
                  <a:pt x="6425" y="17593"/>
                </a:lnTo>
                <a:lnTo>
                  <a:pt x="5232" y="17544"/>
                </a:lnTo>
                <a:lnTo>
                  <a:pt x="4016" y="17520"/>
                </a:lnTo>
                <a:lnTo>
                  <a:pt x="2434" y="17520"/>
                </a:lnTo>
                <a:lnTo>
                  <a:pt x="1899" y="17544"/>
                </a:lnTo>
                <a:lnTo>
                  <a:pt x="1923" y="17495"/>
                </a:lnTo>
                <a:lnTo>
                  <a:pt x="1923" y="17447"/>
                </a:lnTo>
                <a:lnTo>
                  <a:pt x="1899" y="17252"/>
                </a:lnTo>
                <a:lnTo>
                  <a:pt x="1899" y="16936"/>
                </a:lnTo>
                <a:lnTo>
                  <a:pt x="1899" y="16620"/>
                </a:lnTo>
                <a:lnTo>
                  <a:pt x="1972" y="14040"/>
                </a:lnTo>
                <a:lnTo>
                  <a:pt x="2021" y="12751"/>
                </a:lnTo>
                <a:lnTo>
                  <a:pt x="2021" y="11485"/>
                </a:lnTo>
                <a:lnTo>
                  <a:pt x="2045" y="8955"/>
                </a:lnTo>
                <a:lnTo>
                  <a:pt x="2021" y="5208"/>
                </a:lnTo>
                <a:lnTo>
                  <a:pt x="1996" y="3164"/>
                </a:lnTo>
                <a:lnTo>
                  <a:pt x="1972" y="2507"/>
                </a:lnTo>
                <a:lnTo>
                  <a:pt x="1948" y="2190"/>
                </a:lnTo>
                <a:lnTo>
                  <a:pt x="2459" y="2263"/>
                </a:lnTo>
                <a:lnTo>
                  <a:pt x="2970" y="2312"/>
                </a:lnTo>
                <a:lnTo>
                  <a:pt x="3505" y="2336"/>
                </a:lnTo>
                <a:lnTo>
                  <a:pt x="4040" y="2336"/>
                </a:lnTo>
                <a:lnTo>
                  <a:pt x="5111" y="2288"/>
                </a:lnTo>
                <a:lnTo>
                  <a:pt x="6133" y="2239"/>
                </a:lnTo>
                <a:lnTo>
                  <a:pt x="7398" y="2215"/>
                </a:lnTo>
                <a:lnTo>
                  <a:pt x="9393" y="2190"/>
                </a:lnTo>
                <a:lnTo>
                  <a:pt x="11364" y="2166"/>
                </a:lnTo>
                <a:close/>
                <a:moveTo>
                  <a:pt x="15890" y="16912"/>
                </a:moveTo>
                <a:lnTo>
                  <a:pt x="15890" y="16960"/>
                </a:lnTo>
                <a:lnTo>
                  <a:pt x="15890" y="17350"/>
                </a:lnTo>
                <a:lnTo>
                  <a:pt x="15768" y="17350"/>
                </a:lnTo>
                <a:lnTo>
                  <a:pt x="15671" y="17398"/>
                </a:lnTo>
                <a:lnTo>
                  <a:pt x="15452" y="17520"/>
                </a:lnTo>
                <a:lnTo>
                  <a:pt x="15209" y="17666"/>
                </a:lnTo>
                <a:lnTo>
                  <a:pt x="15136" y="17593"/>
                </a:lnTo>
                <a:lnTo>
                  <a:pt x="15087" y="17568"/>
                </a:lnTo>
                <a:lnTo>
                  <a:pt x="15014" y="17544"/>
                </a:lnTo>
                <a:lnTo>
                  <a:pt x="15014" y="17301"/>
                </a:lnTo>
                <a:lnTo>
                  <a:pt x="15233" y="17228"/>
                </a:lnTo>
                <a:lnTo>
                  <a:pt x="15452" y="17131"/>
                </a:lnTo>
                <a:lnTo>
                  <a:pt x="15890" y="16912"/>
                </a:lnTo>
                <a:close/>
                <a:moveTo>
                  <a:pt x="8469" y="18663"/>
                </a:moveTo>
                <a:lnTo>
                  <a:pt x="8590" y="18712"/>
                </a:lnTo>
                <a:lnTo>
                  <a:pt x="8663" y="18809"/>
                </a:lnTo>
                <a:lnTo>
                  <a:pt x="8761" y="18980"/>
                </a:lnTo>
                <a:lnTo>
                  <a:pt x="8785" y="19077"/>
                </a:lnTo>
                <a:lnTo>
                  <a:pt x="8785" y="19199"/>
                </a:lnTo>
                <a:lnTo>
                  <a:pt x="8785" y="19320"/>
                </a:lnTo>
                <a:lnTo>
                  <a:pt x="8785" y="19442"/>
                </a:lnTo>
                <a:lnTo>
                  <a:pt x="8761" y="19539"/>
                </a:lnTo>
                <a:lnTo>
                  <a:pt x="8712" y="19661"/>
                </a:lnTo>
                <a:lnTo>
                  <a:pt x="8639" y="19758"/>
                </a:lnTo>
                <a:lnTo>
                  <a:pt x="8542" y="19831"/>
                </a:lnTo>
                <a:lnTo>
                  <a:pt x="8420" y="19904"/>
                </a:lnTo>
                <a:lnTo>
                  <a:pt x="8274" y="19929"/>
                </a:lnTo>
                <a:lnTo>
                  <a:pt x="8128" y="19929"/>
                </a:lnTo>
                <a:lnTo>
                  <a:pt x="8006" y="19880"/>
                </a:lnTo>
                <a:lnTo>
                  <a:pt x="7860" y="19831"/>
                </a:lnTo>
                <a:lnTo>
                  <a:pt x="7763" y="19734"/>
                </a:lnTo>
                <a:lnTo>
                  <a:pt x="7690" y="19612"/>
                </a:lnTo>
                <a:lnTo>
                  <a:pt x="7641" y="19491"/>
                </a:lnTo>
                <a:lnTo>
                  <a:pt x="7641" y="19345"/>
                </a:lnTo>
                <a:lnTo>
                  <a:pt x="7666" y="19174"/>
                </a:lnTo>
                <a:lnTo>
                  <a:pt x="7714" y="19053"/>
                </a:lnTo>
                <a:lnTo>
                  <a:pt x="7787" y="18907"/>
                </a:lnTo>
                <a:lnTo>
                  <a:pt x="7885" y="18809"/>
                </a:lnTo>
                <a:lnTo>
                  <a:pt x="7958" y="18736"/>
                </a:lnTo>
                <a:lnTo>
                  <a:pt x="8031" y="18761"/>
                </a:lnTo>
                <a:lnTo>
                  <a:pt x="8104" y="18736"/>
                </a:lnTo>
                <a:lnTo>
                  <a:pt x="8201" y="18712"/>
                </a:lnTo>
                <a:lnTo>
                  <a:pt x="8250" y="18712"/>
                </a:lnTo>
                <a:lnTo>
                  <a:pt x="8298" y="18688"/>
                </a:lnTo>
                <a:lnTo>
                  <a:pt x="8323" y="18663"/>
                </a:lnTo>
                <a:close/>
                <a:moveTo>
                  <a:pt x="8347" y="18177"/>
                </a:moveTo>
                <a:lnTo>
                  <a:pt x="8152" y="18201"/>
                </a:lnTo>
                <a:lnTo>
                  <a:pt x="8055" y="18250"/>
                </a:lnTo>
                <a:lnTo>
                  <a:pt x="7982" y="18298"/>
                </a:lnTo>
                <a:lnTo>
                  <a:pt x="7885" y="18323"/>
                </a:lnTo>
                <a:lnTo>
                  <a:pt x="7763" y="18347"/>
                </a:lnTo>
                <a:lnTo>
                  <a:pt x="7666" y="18420"/>
                </a:lnTo>
                <a:lnTo>
                  <a:pt x="7568" y="18469"/>
                </a:lnTo>
                <a:lnTo>
                  <a:pt x="7471" y="18566"/>
                </a:lnTo>
                <a:lnTo>
                  <a:pt x="7398" y="18663"/>
                </a:lnTo>
                <a:lnTo>
                  <a:pt x="7349" y="18761"/>
                </a:lnTo>
                <a:lnTo>
                  <a:pt x="7276" y="18882"/>
                </a:lnTo>
                <a:lnTo>
                  <a:pt x="7228" y="19126"/>
                </a:lnTo>
                <a:lnTo>
                  <a:pt x="7179" y="19369"/>
                </a:lnTo>
                <a:lnTo>
                  <a:pt x="7179" y="19515"/>
                </a:lnTo>
                <a:lnTo>
                  <a:pt x="7203" y="19637"/>
                </a:lnTo>
                <a:lnTo>
                  <a:pt x="7252" y="19758"/>
                </a:lnTo>
                <a:lnTo>
                  <a:pt x="7301" y="19880"/>
                </a:lnTo>
                <a:lnTo>
                  <a:pt x="7349" y="19977"/>
                </a:lnTo>
                <a:lnTo>
                  <a:pt x="7447" y="20075"/>
                </a:lnTo>
                <a:lnTo>
                  <a:pt x="7520" y="20148"/>
                </a:lnTo>
                <a:lnTo>
                  <a:pt x="7641" y="20221"/>
                </a:lnTo>
                <a:lnTo>
                  <a:pt x="7739" y="20294"/>
                </a:lnTo>
                <a:lnTo>
                  <a:pt x="7860" y="20342"/>
                </a:lnTo>
                <a:lnTo>
                  <a:pt x="7982" y="20367"/>
                </a:lnTo>
                <a:lnTo>
                  <a:pt x="8104" y="20391"/>
                </a:lnTo>
                <a:lnTo>
                  <a:pt x="8225" y="20391"/>
                </a:lnTo>
                <a:lnTo>
                  <a:pt x="8371" y="20367"/>
                </a:lnTo>
                <a:lnTo>
                  <a:pt x="8493" y="20342"/>
                </a:lnTo>
                <a:lnTo>
                  <a:pt x="8615" y="20294"/>
                </a:lnTo>
                <a:lnTo>
                  <a:pt x="8809" y="20196"/>
                </a:lnTo>
                <a:lnTo>
                  <a:pt x="8955" y="20050"/>
                </a:lnTo>
                <a:lnTo>
                  <a:pt x="9053" y="19880"/>
                </a:lnTo>
                <a:lnTo>
                  <a:pt x="9150" y="19685"/>
                </a:lnTo>
                <a:lnTo>
                  <a:pt x="9199" y="19491"/>
                </a:lnTo>
                <a:lnTo>
                  <a:pt x="9199" y="19272"/>
                </a:lnTo>
                <a:lnTo>
                  <a:pt x="9199" y="19053"/>
                </a:lnTo>
                <a:lnTo>
                  <a:pt x="9174" y="18858"/>
                </a:lnTo>
                <a:lnTo>
                  <a:pt x="9101" y="18688"/>
                </a:lnTo>
                <a:lnTo>
                  <a:pt x="9004" y="18517"/>
                </a:lnTo>
                <a:lnTo>
                  <a:pt x="8882" y="18371"/>
                </a:lnTo>
                <a:lnTo>
                  <a:pt x="8712" y="18250"/>
                </a:lnTo>
                <a:lnTo>
                  <a:pt x="8542" y="18201"/>
                </a:lnTo>
                <a:lnTo>
                  <a:pt x="8347" y="18177"/>
                </a:lnTo>
                <a:close/>
                <a:moveTo>
                  <a:pt x="2532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43" y="560"/>
                </a:lnTo>
                <a:lnTo>
                  <a:pt x="8298" y="585"/>
                </a:lnTo>
                <a:lnTo>
                  <a:pt x="11729" y="585"/>
                </a:lnTo>
                <a:lnTo>
                  <a:pt x="13554" y="560"/>
                </a:lnTo>
                <a:lnTo>
                  <a:pt x="13530" y="585"/>
                </a:lnTo>
                <a:lnTo>
                  <a:pt x="13530" y="633"/>
                </a:lnTo>
                <a:lnTo>
                  <a:pt x="13505" y="658"/>
                </a:lnTo>
                <a:lnTo>
                  <a:pt x="13530" y="682"/>
                </a:lnTo>
                <a:lnTo>
                  <a:pt x="13554" y="706"/>
                </a:lnTo>
                <a:lnTo>
                  <a:pt x="13627" y="731"/>
                </a:lnTo>
                <a:lnTo>
                  <a:pt x="13724" y="731"/>
                </a:lnTo>
                <a:lnTo>
                  <a:pt x="13846" y="706"/>
                </a:lnTo>
                <a:lnTo>
                  <a:pt x="14065" y="633"/>
                </a:lnTo>
                <a:lnTo>
                  <a:pt x="14260" y="560"/>
                </a:lnTo>
                <a:lnTo>
                  <a:pt x="14892" y="609"/>
                </a:lnTo>
                <a:lnTo>
                  <a:pt x="14917" y="609"/>
                </a:lnTo>
                <a:lnTo>
                  <a:pt x="15063" y="658"/>
                </a:lnTo>
                <a:lnTo>
                  <a:pt x="14965" y="682"/>
                </a:lnTo>
                <a:lnTo>
                  <a:pt x="14844" y="731"/>
                </a:lnTo>
                <a:lnTo>
                  <a:pt x="14625" y="852"/>
                </a:lnTo>
                <a:lnTo>
                  <a:pt x="14260" y="1096"/>
                </a:lnTo>
                <a:lnTo>
                  <a:pt x="13749" y="1387"/>
                </a:lnTo>
                <a:lnTo>
                  <a:pt x="13505" y="1558"/>
                </a:lnTo>
                <a:lnTo>
                  <a:pt x="13286" y="1728"/>
                </a:lnTo>
                <a:lnTo>
                  <a:pt x="12824" y="1704"/>
                </a:lnTo>
                <a:lnTo>
                  <a:pt x="9564" y="1704"/>
                </a:lnTo>
                <a:lnTo>
                  <a:pt x="7593" y="1728"/>
                </a:lnTo>
                <a:lnTo>
                  <a:pt x="6327" y="1777"/>
                </a:lnTo>
                <a:lnTo>
                  <a:pt x="5135" y="1825"/>
                </a:lnTo>
                <a:lnTo>
                  <a:pt x="3943" y="1850"/>
                </a:lnTo>
                <a:lnTo>
                  <a:pt x="3359" y="1850"/>
                </a:lnTo>
                <a:lnTo>
                  <a:pt x="2751" y="1825"/>
                </a:lnTo>
                <a:lnTo>
                  <a:pt x="2167" y="1777"/>
                </a:lnTo>
                <a:lnTo>
                  <a:pt x="1583" y="1728"/>
                </a:lnTo>
                <a:lnTo>
                  <a:pt x="1510" y="1728"/>
                </a:lnTo>
                <a:lnTo>
                  <a:pt x="1437" y="1752"/>
                </a:lnTo>
                <a:lnTo>
                  <a:pt x="1412" y="1825"/>
                </a:lnTo>
                <a:lnTo>
                  <a:pt x="1388" y="1898"/>
                </a:lnTo>
                <a:lnTo>
                  <a:pt x="1388" y="1971"/>
                </a:lnTo>
                <a:lnTo>
                  <a:pt x="1412" y="2020"/>
                </a:lnTo>
                <a:lnTo>
                  <a:pt x="1461" y="2093"/>
                </a:lnTo>
                <a:lnTo>
                  <a:pt x="1534" y="2117"/>
                </a:lnTo>
                <a:lnTo>
                  <a:pt x="1534" y="2385"/>
                </a:lnTo>
                <a:lnTo>
                  <a:pt x="1558" y="2823"/>
                </a:lnTo>
                <a:lnTo>
                  <a:pt x="1534" y="4015"/>
                </a:lnTo>
                <a:lnTo>
                  <a:pt x="1510" y="5281"/>
                </a:lnTo>
                <a:lnTo>
                  <a:pt x="1485" y="6108"/>
                </a:lnTo>
                <a:lnTo>
                  <a:pt x="1461" y="6668"/>
                </a:lnTo>
                <a:lnTo>
                  <a:pt x="1437" y="7227"/>
                </a:lnTo>
                <a:lnTo>
                  <a:pt x="1461" y="8371"/>
                </a:lnTo>
                <a:lnTo>
                  <a:pt x="1510" y="9490"/>
                </a:lnTo>
                <a:lnTo>
                  <a:pt x="1510" y="10634"/>
                </a:lnTo>
                <a:lnTo>
                  <a:pt x="1485" y="13481"/>
                </a:lnTo>
                <a:lnTo>
                  <a:pt x="1461" y="14965"/>
                </a:lnTo>
                <a:lnTo>
                  <a:pt x="1412" y="16303"/>
                </a:lnTo>
                <a:lnTo>
                  <a:pt x="1339" y="16960"/>
                </a:lnTo>
                <a:lnTo>
                  <a:pt x="1339" y="17131"/>
                </a:lnTo>
                <a:lnTo>
                  <a:pt x="1364" y="17301"/>
                </a:lnTo>
                <a:lnTo>
                  <a:pt x="1388" y="17447"/>
                </a:lnTo>
                <a:lnTo>
                  <a:pt x="1437" y="17568"/>
                </a:lnTo>
                <a:lnTo>
                  <a:pt x="1485" y="17641"/>
                </a:lnTo>
                <a:lnTo>
                  <a:pt x="1437" y="17739"/>
                </a:lnTo>
                <a:lnTo>
                  <a:pt x="1437" y="17836"/>
                </a:lnTo>
                <a:lnTo>
                  <a:pt x="1485" y="17933"/>
                </a:lnTo>
                <a:lnTo>
                  <a:pt x="1510" y="17958"/>
                </a:lnTo>
                <a:lnTo>
                  <a:pt x="1583" y="17982"/>
                </a:lnTo>
                <a:lnTo>
                  <a:pt x="1875" y="18006"/>
                </a:lnTo>
                <a:lnTo>
                  <a:pt x="2167" y="18031"/>
                </a:lnTo>
                <a:lnTo>
                  <a:pt x="2799" y="18055"/>
                </a:lnTo>
                <a:lnTo>
                  <a:pt x="4016" y="18006"/>
                </a:lnTo>
                <a:lnTo>
                  <a:pt x="7252" y="18031"/>
                </a:lnTo>
                <a:lnTo>
                  <a:pt x="9247" y="18055"/>
                </a:lnTo>
                <a:lnTo>
                  <a:pt x="10488" y="18079"/>
                </a:lnTo>
                <a:lnTo>
                  <a:pt x="11145" y="18104"/>
                </a:lnTo>
                <a:lnTo>
                  <a:pt x="11778" y="18104"/>
                </a:lnTo>
                <a:lnTo>
                  <a:pt x="13043" y="18055"/>
                </a:lnTo>
                <a:lnTo>
                  <a:pt x="13481" y="18055"/>
                </a:lnTo>
                <a:lnTo>
                  <a:pt x="13919" y="18079"/>
                </a:lnTo>
                <a:lnTo>
                  <a:pt x="14333" y="18104"/>
                </a:lnTo>
                <a:lnTo>
                  <a:pt x="14771" y="18079"/>
                </a:lnTo>
                <a:lnTo>
                  <a:pt x="14819" y="18079"/>
                </a:lnTo>
                <a:lnTo>
                  <a:pt x="14844" y="18055"/>
                </a:lnTo>
                <a:lnTo>
                  <a:pt x="15063" y="18031"/>
                </a:lnTo>
                <a:lnTo>
                  <a:pt x="15136" y="18006"/>
                </a:lnTo>
                <a:lnTo>
                  <a:pt x="15184" y="17958"/>
                </a:lnTo>
                <a:lnTo>
                  <a:pt x="15209" y="17909"/>
                </a:lnTo>
                <a:lnTo>
                  <a:pt x="15233" y="17860"/>
                </a:lnTo>
                <a:lnTo>
                  <a:pt x="15598" y="17690"/>
                </a:lnTo>
                <a:lnTo>
                  <a:pt x="15744" y="17617"/>
                </a:lnTo>
                <a:lnTo>
                  <a:pt x="15890" y="17520"/>
                </a:lnTo>
                <a:lnTo>
                  <a:pt x="15890" y="17909"/>
                </a:lnTo>
                <a:lnTo>
                  <a:pt x="15744" y="18006"/>
                </a:lnTo>
                <a:lnTo>
                  <a:pt x="15598" y="18104"/>
                </a:lnTo>
                <a:lnTo>
                  <a:pt x="15257" y="18250"/>
                </a:lnTo>
                <a:lnTo>
                  <a:pt x="14917" y="18371"/>
                </a:lnTo>
                <a:lnTo>
                  <a:pt x="14235" y="18566"/>
                </a:lnTo>
                <a:lnTo>
                  <a:pt x="13919" y="18688"/>
                </a:lnTo>
                <a:lnTo>
                  <a:pt x="13773" y="18761"/>
                </a:lnTo>
                <a:lnTo>
                  <a:pt x="13627" y="18858"/>
                </a:lnTo>
                <a:lnTo>
                  <a:pt x="13578" y="18931"/>
                </a:lnTo>
                <a:lnTo>
                  <a:pt x="13578" y="18980"/>
                </a:lnTo>
                <a:lnTo>
                  <a:pt x="13603" y="19053"/>
                </a:lnTo>
                <a:lnTo>
                  <a:pt x="13676" y="19053"/>
                </a:lnTo>
                <a:lnTo>
                  <a:pt x="14016" y="19028"/>
                </a:lnTo>
                <a:lnTo>
                  <a:pt x="14357" y="18980"/>
                </a:lnTo>
                <a:lnTo>
                  <a:pt x="15038" y="18785"/>
                </a:lnTo>
                <a:lnTo>
                  <a:pt x="15476" y="18663"/>
                </a:lnTo>
                <a:lnTo>
                  <a:pt x="15695" y="18566"/>
                </a:lnTo>
                <a:lnTo>
                  <a:pt x="15890" y="18469"/>
                </a:lnTo>
                <a:lnTo>
                  <a:pt x="15890" y="18785"/>
                </a:lnTo>
                <a:lnTo>
                  <a:pt x="15622" y="18858"/>
                </a:lnTo>
                <a:lnTo>
                  <a:pt x="15355" y="18931"/>
                </a:lnTo>
                <a:lnTo>
                  <a:pt x="14844" y="19101"/>
                </a:lnTo>
                <a:lnTo>
                  <a:pt x="14527" y="19223"/>
                </a:lnTo>
                <a:lnTo>
                  <a:pt x="14235" y="19320"/>
                </a:lnTo>
                <a:lnTo>
                  <a:pt x="13943" y="19466"/>
                </a:lnTo>
                <a:lnTo>
                  <a:pt x="13676" y="19637"/>
                </a:lnTo>
                <a:lnTo>
                  <a:pt x="13676" y="19685"/>
                </a:lnTo>
                <a:lnTo>
                  <a:pt x="13676" y="19710"/>
                </a:lnTo>
                <a:lnTo>
                  <a:pt x="13700" y="19734"/>
                </a:lnTo>
                <a:lnTo>
                  <a:pt x="13724" y="19734"/>
                </a:lnTo>
                <a:lnTo>
                  <a:pt x="14041" y="19685"/>
                </a:lnTo>
                <a:lnTo>
                  <a:pt x="14333" y="19612"/>
                </a:lnTo>
                <a:lnTo>
                  <a:pt x="14917" y="19442"/>
                </a:lnTo>
                <a:lnTo>
                  <a:pt x="15403" y="19320"/>
                </a:lnTo>
                <a:lnTo>
                  <a:pt x="15671" y="19247"/>
                </a:lnTo>
                <a:lnTo>
                  <a:pt x="15914" y="19150"/>
                </a:lnTo>
                <a:lnTo>
                  <a:pt x="15914" y="19466"/>
                </a:lnTo>
                <a:lnTo>
                  <a:pt x="15647" y="19515"/>
                </a:lnTo>
                <a:lnTo>
                  <a:pt x="15379" y="19612"/>
                </a:lnTo>
                <a:lnTo>
                  <a:pt x="14892" y="19831"/>
                </a:lnTo>
                <a:lnTo>
                  <a:pt x="14381" y="20050"/>
                </a:lnTo>
                <a:lnTo>
                  <a:pt x="13895" y="20294"/>
                </a:lnTo>
                <a:lnTo>
                  <a:pt x="13895" y="20318"/>
                </a:lnTo>
                <a:lnTo>
                  <a:pt x="13919" y="20342"/>
                </a:lnTo>
                <a:lnTo>
                  <a:pt x="14162" y="20342"/>
                </a:lnTo>
                <a:lnTo>
                  <a:pt x="14430" y="20294"/>
                </a:lnTo>
                <a:lnTo>
                  <a:pt x="14673" y="20245"/>
                </a:lnTo>
                <a:lnTo>
                  <a:pt x="14941" y="20172"/>
                </a:lnTo>
                <a:lnTo>
                  <a:pt x="15428" y="20026"/>
                </a:lnTo>
                <a:lnTo>
                  <a:pt x="15914" y="19831"/>
                </a:lnTo>
                <a:lnTo>
                  <a:pt x="15914" y="19856"/>
                </a:lnTo>
                <a:lnTo>
                  <a:pt x="15817" y="20050"/>
                </a:lnTo>
                <a:lnTo>
                  <a:pt x="15720" y="20196"/>
                </a:lnTo>
                <a:lnTo>
                  <a:pt x="15598" y="20294"/>
                </a:lnTo>
                <a:lnTo>
                  <a:pt x="15452" y="20391"/>
                </a:lnTo>
                <a:lnTo>
                  <a:pt x="15282" y="20440"/>
                </a:lnTo>
                <a:lnTo>
                  <a:pt x="15111" y="20488"/>
                </a:lnTo>
                <a:lnTo>
                  <a:pt x="14746" y="20537"/>
                </a:lnTo>
                <a:lnTo>
                  <a:pt x="14381" y="20561"/>
                </a:lnTo>
                <a:lnTo>
                  <a:pt x="13992" y="20561"/>
                </a:lnTo>
                <a:lnTo>
                  <a:pt x="13213" y="20513"/>
                </a:lnTo>
                <a:lnTo>
                  <a:pt x="12410" y="20513"/>
                </a:lnTo>
                <a:lnTo>
                  <a:pt x="11632" y="20537"/>
                </a:lnTo>
                <a:lnTo>
                  <a:pt x="8006" y="20561"/>
                </a:lnTo>
                <a:lnTo>
                  <a:pt x="4405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69" y="20269"/>
                </a:lnTo>
                <a:lnTo>
                  <a:pt x="1023" y="20172"/>
                </a:lnTo>
                <a:lnTo>
                  <a:pt x="877" y="20050"/>
                </a:lnTo>
                <a:lnTo>
                  <a:pt x="780" y="19929"/>
                </a:lnTo>
                <a:lnTo>
                  <a:pt x="707" y="19807"/>
                </a:lnTo>
                <a:lnTo>
                  <a:pt x="658" y="19661"/>
                </a:lnTo>
                <a:lnTo>
                  <a:pt x="609" y="19393"/>
                </a:lnTo>
                <a:lnTo>
                  <a:pt x="561" y="19101"/>
                </a:lnTo>
                <a:lnTo>
                  <a:pt x="561" y="18834"/>
                </a:lnTo>
                <a:lnTo>
                  <a:pt x="536" y="17131"/>
                </a:lnTo>
                <a:lnTo>
                  <a:pt x="561" y="15427"/>
                </a:lnTo>
                <a:lnTo>
                  <a:pt x="536" y="13091"/>
                </a:lnTo>
                <a:lnTo>
                  <a:pt x="488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8" y="3139"/>
                </a:lnTo>
                <a:lnTo>
                  <a:pt x="512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8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2" y="463"/>
                </a:lnTo>
                <a:close/>
                <a:moveTo>
                  <a:pt x="2483" y="1"/>
                </a:moveTo>
                <a:lnTo>
                  <a:pt x="2021" y="25"/>
                </a:lnTo>
                <a:lnTo>
                  <a:pt x="1631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69" y="1241"/>
                </a:lnTo>
                <a:lnTo>
                  <a:pt x="220" y="1436"/>
                </a:lnTo>
                <a:lnTo>
                  <a:pt x="196" y="1655"/>
                </a:lnTo>
                <a:lnTo>
                  <a:pt x="147" y="2020"/>
                </a:lnTo>
                <a:lnTo>
                  <a:pt x="123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1" y="5354"/>
                </a:lnTo>
                <a:lnTo>
                  <a:pt x="25" y="6376"/>
                </a:lnTo>
                <a:lnTo>
                  <a:pt x="50" y="7544"/>
                </a:lnTo>
                <a:lnTo>
                  <a:pt x="25" y="8736"/>
                </a:lnTo>
                <a:lnTo>
                  <a:pt x="1" y="11072"/>
                </a:lnTo>
                <a:lnTo>
                  <a:pt x="1" y="12264"/>
                </a:lnTo>
                <a:lnTo>
                  <a:pt x="50" y="13432"/>
                </a:lnTo>
                <a:lnTo>
                  <a:pt x="74" y="14624"/>
                </a:lnTo>
                <a:lnTo>
                  <a:pt x="98" y="15817"/>
                </a:lnTo>
                <a:lnTo>
                  <a:pt x="74" y="16693"/>
                </a:lnTo>
                <a:lnTo>
                  <a:pt x="98" y="17568"/>
                </a:lnTo>
                <a:lnTo>
                  <a:pt x="123" y="18444"/>
                </a:lnTo>
                <a:lnTo>
                  <a:pt x="171" y="19345"/>
                </a:lnTo>
                <a:lnTo>
                  <a:pt x="196" y="19612"/>
                </a:lnTo>
                <a:lnTo>
                  <a:pt x="244" y="19880"/>
                </a:lnTo>
                <a:lnTo>
                  <a:pt x="342" y="20123"/>
                </a:lnTo>
                <a:lnTo>
                  <a:pt x="463" y="20367"/>
                </a:lnTo>
                <a:lnTo>
                  <a:pt x="609" y="20561"/>
                </a:lnTo>
                <a:lnTo>
                  <a:pt x="804" y="20732"/>
                </a:lnTo>
                <a:lnTo>
                  <a:pt x="926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70" y="20951"/>
                </a:lnTo>
                <a:lnTo>
                  <a:pt x="4162" y="20975"/>
                </a:lnTo>
                <a:lnTo>
                  <a:pt x="4965" y="20999"/>
                </a:lnTo>
                <a:lnTo>
                  <a:pt x="5622" y="21024"/>
                </a:lnTo>
                <a:lnTo>
                  <a:pt x="11145" y="21024"/>
                </a:lnTo>
                <a:lnTo>
                  <a:pt x="12727" y="20999"/>
                </a:lnTo>
                <a:lnTo>
                  <a:pt x="13092" y="20999"/>
                </a:lnTo>
                <a:lnTo>
                  <a:pt x="13481" y="21024"/>
                </a:lnTo>
                <a:lnTo>
                  <a:pt x="14260" y="21072"/>
                </a:lnTo>
                <a:lnTo>
                  <a:pt x="14649" y="21072"/>
                </a:lnTo>
                <a:lnTo>
                  <a:pt x="15014" y="21048"/>
                </a:lnTo>
                <a:lnTo>
                  <a:pt x="15209" y="20999"/>
                </a:lnTo>
                <a:lnTo>
                  <a:pt x="15379" y="20951"/>
                </a:lnTo>
                <a:lnTo>
                  <a:pt x="15574" y="20902"/>
                </a:lnTo>
                <a:lnTo>
                  <a:pt x="15744" y="20805"/>
                </a:lnTo>
                <a:lnTo>
                  <a:pt x="15890" y="20683"/>
                </a:lnTo>
                <a:lnTo>
                  <a:pt x="16036" y="20513"/>
                </a:lnTo>
                <a:lnTo>
                  <a:pt x="16158" y="20318"/>
                </a:lnTo>
                <a:lnTo>
                  <a:pt x="16255" y="20075"/>
                </a:lnTo>
                <a:lnTo>
                  <a:pt x="16328" y="19807"/>
                </a:lnTo>
                <a:lnTo>
                  <a:pt x="16377" y="19515"/>
                </a:lnTo>
                <a:lnTo>
                  <a:pt x="16425" y="19223"/>
                </a:lnTo>
                <a:lnTo>
                  <a:pt x="16450" y="18907"/>
                </a:lnTo>
                <a:lnTo>
                  <a:pt x="16474" y="18298"/>
                </a:lnTo>
                <a:lnTo>
                  <a:pt x="16450" y="17739"/>
                </a:lnTo>
                <a:lnTo>
                  <a:pt x="16425" y="16960"/>
                </a:lnTo>
                <a:lnTo>
                  <a:pt x="16425" y="15573"/>
                </a:lnTo>
                <a:lnTo>
                  <a:pt x="16377" y="14186"/>
                </a:lnTo>
                <a:lnTo>
                  <a:pt x="16352" y="13286"/>
                </a:lnTo>
                <a:lnTo>
                  <a:pt x="16352" y="12118"/>
                </a:lnTo>
                <a:lnTo>
                  <a:pt x="16328" y="9441"/>
                </a:lnTo>
                <a:lnTo>
                  <a:pt x="16328" y="6960"/>
                </a:lnTo>
                <a:lnTo>
                  <a:pt x="16328" y="5500"/>
                </a:lnTo>
                <a:lnTo>
                  <a:pt x="16328" y="4794"/>
                </a:lnTo>
                <a:lnTo>
                  <a:pt x="16352" y="4113"/>
                </a:lnTo>
                <a:lnTo>
                  <a:pt x="16401" y="3431"/>
                </a:lnTo>
                <a:lnTo>
                  <a:pt x="16450" y="2726"/>
                </a:lnTo>
                <a:lnTo>
                  <a:pt x="16450" y="2336"/>
                </a:lnTo>
                <a:lnTo>
                  <a:pt x="16401" y="1898"/>
                </a:lnTo>
                <a:lnTo>
                  <a:pt x="16328" y="1509"/>
                </a:lnTo>
                <a:lnTo>
                  <a:pt x="16279" y="1314"/>
                </a:lnTo>
                <a:lnTo>
                  <a:pt x="16206" y="1120"/>
                </a:lnTo>
                <a:lnTo>
                  <a:pt x="16133" y="950"/>
                </a:lnTo>
                <a:lnTo>
                  <a:pt x="16036" y="779"/>
                </a:lnTo>
                <a:lnTo>
                  <a:pt x="15914" y="633"/>
                </a:lnTo>
                <a:lnTo>
                  <a:pt x="15768" y="512"/>
                </a:lnTo>
                <a:lnTo>
                  <a:pt x="15622" y="414"/>
                </a:lnTo>
                <a:lnTo>
                  <a:pt x="15452" y="317"/>
                </a:lnTo>
                <a:lnTo>
                  <a:pt x="15257" y="268"/>
                </a:lnTo>
                <a:lnTo>
                  <a:pt x="15038" y="220"/>
                </a:lnTo>
                <a:lnTo>
                  <a:pt x="14965" y="171"/>
                </a:lnTo>
                <a:lnTo>
                  <a:pt x="14892" y="147"/>
                </a:lnTo>
                <a:lnTo>
                  <a:pt x="14527" y="122"/>
                </a:lnTo>
                <a:lnTo>
                  <a:pt x="14138" y="98"/>
                </a:lnTo>
                <a:lnTo>
                  <a:pt x="13408" y="98"/>
                </a:lnTo>
                <a:lnTo>
                  <a:pt x="11924" y="122"/>
                </a:lnTo>
                <a:lnTo>
                  <a:pt x="8396" y="122"/>
                </a:lnTo>
                <a:lnTo>
                  <a:pt x="4843" y="98"/>
                </a:lnTo>
                <a:lnTo>
                  <a:pt x="3943" y="74"/>
                </a:lnTo>
                <a:lnTo>
                  <a:pt x="3018" y="25"/>
                </a:lnTo>
                <a:lnTo>
                  <a:pt x="2483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46"/>
          <p:cNvSpPr/>
          <p:nvPr/>
        </p:nvSpPr>
        <p:spPr>
          <a:xfrm>
            <a:off x="2592213" y="2704269"/>
            <a:ext cx="434499" cy="242503"/>
          </a:xfrm>
          <a:custGeom>
            <a:avLst/>
            <a:gdLst/>
            <a:ahLst/>
            <a:cxnLst/>
            <a:rect l="l" t="t" r="r" b="b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46"/>
          <p:cNvSpPr/>
          <p:nvPr/>
        </p:nvSpPr>
        <p:spPr>
          <a:xfrm>
            <a:off x="2013116" y="2653741"/>
            <a:ext cx="421736" cy="398876"/>
          </a:xfrm>
          <a:custGeom>
            <a:avLst/>
            <a:gdLst/>
            <a:ahLst/>
            <a:cxnLst/>
            <a:rect l="l" t="t" r="r" b="b"/>
            <a:pathLst>
              <a:path w="19297" h="18251" extrusionOk="0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46"/>
          <p:cNvSpPr/>
          <p:nvPr/>
        </p:nvSpPr>
        <p:spPr>
          <a:xfrm>
            <a:off x="3210671" y="2663860"/>
            <a:ext cx="373327" cy="376518"/>
          </a:xfrm>
          <a:custGeom>
            <a:avLst/>
            <a:gdLst/>
            <a:ahLst/>
            <a:cxnLst/>
            <a:rect l="l" t="t" r="r" b="b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46"/>
          <p:cNvSpPr/>
          <p:nvPr/>
        </p:nvSpPr>
        <p:spPr>
          <a:xfrm>
            <a:off x="3796674" y="2667051"/>
            <a:ext cx="378113" cy="376518"/>
          </a:xfrm>
          <a:custGeom>
            <a:avLst/>
            <a:gdLst/>
            <a:ahLst/>
            <a:cxnLst/>
            <a:rect l="l" t="t" r="r" b="b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46"/>
          <p:cNvSpPr/>
          <p:nvPr/>
        </p:nvSpPr>
        <p:spPr>
          <a:xfrm>
            <a:off x="4332172" y="2667051"/>
            <a:ext cx="492437" cy="398329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46"/>
          <p:cNvSpPr/>
          <p:nvPr/>
        </p:nvSpPr>
        <p:spPr>
          <a:xfrm>
            <a:off x="5012302" y="2651097"/>
            <a:ext cx="296223" cy="412142"/>
          </a:xfrm>
          <a:custGeom>
            <a:avLst/>
            <a:gdLst/>
            <a:ahLst/>
            <a:cxnLst/>
            <a:rect l="l" t="t" r="r" b="b"/>
            <a:pathLst>
              <a:path w="13554" h="18858" extrusionOk="0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6"/>
          <p:cNvSpPr/>
          <p:nvPr/>
        </p:nvSpPr>
        <p:spPr>
          <a:xfrm>
            <a:off x="5602568" y="2671837"/>
            <a:ext cx="289295" cy="396187"/>
          </a:xfrm>
          <a:custGeom>
            <a:avLst/>
            <a:gdLst/>
            <a:ahLst/>
            <a:cxnLst/>
            <a:rect l="l" t="t" r="r" b="b"/>
            <a:pathLst>
              <a:path w="13237" h="18128" extrusionOk="0">
                <a:moveTo>
                  <a:pt x="7859" y="535"/>
                </a:moveTo>
                <a:lnTo>
                  <a:pt x="8030" y="560"/>
                </a:lnTo>
                <a:lnTo>
                  <a:pt x="8103" y="584"/>
                </a:lnTo>
                <a:lnTo>
                  <a:pt x="8176" y="633"/>
                </a:lnTo>
                <a:lnTo>
                  <a:pt x="8224" y="706"/>
                </a:lnTo>
                <a:lnTo>
                  <a:pt x="8273" y="779"/>
                </a:lnTo>
                <a:lnTo>
                  <a:pt x="8322" y="949"/>
                </a:lnTo>
                <a:lnTo>
                  <a:pt x="8370" y="1119"/>
                </a:lnTo>
                <a:lnTo>
                  <a:pt x="7446" y="1144"/>
                </a:lnTo>
                <a:lnTo>
                  <a:pt x="5718" y="1144"/>
                </a:lnTo>
                <a:lnTo>
                  <a:pt x="4939" y="1095"/>
                </a:lnTo>
                <a:lnTo>
                  <a:pt x="4964" y="925"/>
                </a:lnTo>
                <a:lnTo>
                  <a:pt x="5037" y="803"/>
                </a:lnTo>
                <a:lnTo>
                  <a:pt x="5085" y="754"/>
                </a:lnTo>
                <a:lnTo>
                  <a:pt x="5158" y="706"/>
                </a:lnTo>
                <a:lnTo>
                  <a:pt x="5353" y="657"/>
                </a:lnTo>
                <a:lnTo>
                  <a:pt x="5596" y="608"/>
                </a:lnTo>
                <a:lnTo>
                  <a:pt x="5864" y="584"/>
                </a:lnTo>
                <a:lnTo>
                  <a:pt x="6399" y="608"/>
                </a:lnTo>
                <a:lnTo>
                  <a:pt x="6862" y="584"/>
                </a:lnTo>
                <a:lnTo>
                  <a:pt x="7324" y="535"/>
                </a:lnTo>
                <a:close/>
                <a:moveTo>
                  <a:pt x="12750" y="2579"/>
                </a:moveTo>
                <a:lnTo>
                  <a:pt x="12702" y="2823"/>
                </a:lnTo>
                <a:lnTo>
                  <a:pt x="12020" y="2774"/>
                </a:lnTo>
                <a:lnTo>
                  <a:pt x="12750" y="2579"/>
                </a:lnTo>
                <a:close/>
                <a:moveTo>
                  <a:pt x="11728" y="1509"/>
                </a:moveTo>
                <a:lnTo>
                  <a:pt x="11534" y="1630"/>
                </a:lnTo>
                <a:lnTo>
                  <a:pt x="11363" y="1752"/>
                </a:lnTo>
                <a:lnTo>
                  <a:pt x="11266" y="1874"/>
                </a:lnTo>
                <a:lnTo>
                  <a:pt x="11242" y="1922"/>
                </a:lnTo>
                <a:lnTo>
                  <a:pt x="11266" y="1947"/>
                </a:lnTo>
                <a:lnTo>
                  <a:pt x="11315" y="1971"/>
                </a:lnTo>
                <a:lnTo>
                  <a:pt x="11388" y="1995"/>
                </a:lnTo>
                <a:lnTo>
                  <a:pt x="11509" y="1971"/>
                </a:lnTo>
                <a:lnTo>
                  <a:pt x="11631" y="1922"/>
                </a:lnTo>
                <a:lnTo>
                  <a:pt x="11753" y="1874"/>
                </a:lnTo>
                <a:lnTo>
                  <a:pt x="12410" y="1557"/>
                </a:lnTo>
                <a:lnTo>
                  <a:pt x="12483" y="1582"/>
                </a:lnTo>
                <a:lnTo>
                  <a:pt x="12556" y="1606"/>
                </a:lnTo>
                <a:lnTo>
                  <a:pt x="12264" y="1728"/>
                </a:lnTo>
                <a:lnTo>
                  <a:pt x="12020" y="1874"/>
                </a:lnTo>
                <a:lnTo>
                  <a:pt x="11874" y="1947"/>
                </a:lnTo>
                <a:lnTo>
                  <a:pt x="11607" y="2117"/>
                </a:lnTo>
                <a:lnTo>
                  <a:pt x="11485" y="2214"/>
                </a:lnTo>
                <a:lnTo>
                  <a:pt x="11412" y="2312"/>
                </a:lnTo>
                <a:lnTo>
                  <a:pt x="11363" y="2385"/>
                </a:lnTo>
                <a:lnTo>
                  <a:pt x="11363" y="2409"/>
                </a:lnTo>
                <a:lnTo>
                  <a:pt x="11363" y="2433"/>
                </a:lnTo>
                <a:lnTo>
                  <a:pt x="11436" y="2482"/>
                </a:lnTo>
                <a:lnTo>
                  <a:pt x="11534" y="2482"/>
                </a:lnTo>
                <a:lnTo>
                  <a:pt x="11631" y="2458"/>
                </a:lnTo>
                <a:lnTo>
                  <a:pt x="11728" y="2433"/>
                </a:lnTo>
                <a:lnTo>
                  <a:pt x="11923" y="2312"/>
                </a:lnTo>
                <a:lnTo>
                  <a:pt x="12045" y="2239"/>
                </a:lnTo>
                <a:lnTo>
                  <a:pt x="12410" y="2068"/>
                </a:lnTo>
                <a:lnTo>
                  <a:pt x="12775" y="1922"/>
                </a:lnTo>
                <a:lnTo>
                  <a:pt x="12775" y="2068"/>
                </a:lnTo>
                <a:lnTo>
                  <a:pt x="12799" y="2214"/>
                </a:lnTo>
                <a:lnTo>
                  <a:pt x="12483" y="2287"/>
                </a:lnTo>
                <a:lnTo>
                  <a:pt x="12215" y="2409"/>
                </a:lnTo>
                <a:lnTo>
                  <a:pt x="11947" y="2579"/>
                </a:lnTo>
                <a:lnTo>
                  <a:pt x="11704" y="2774"/>
                </a:lnTo>
                <a:lnTo>
                  <a:pt x="10828" y="2774"/>
                </a:lnTo>
                <a:lnTo>
                  <a:pt x="9952" y="2798"/>
                </a:lnTo>
                <a:lnTo>
                  <a:pt x="8322" y="2823"/>
                </a:lnTo>
                <a:lnTo>
                  <a:pt x="6716" y="2847"/>
                </a:lnTo>
                <a:lnTo>
                  <a:pt x="3358" y="2847"/>
                </a:lnTo>
                <a:lnTo>
                  <a:pt x="1728" y="2871"/>
                </a:lnTo>
                <a:lnTo>
                  <a:pt x="511" y="2871"/>
                </a:lnTo>
                <a:lnTo>
                  <a:pt x="487" y="2750"/>
                </a:lnTo>
                <a:lnTo>
                  <a:pt x="487" y="2579"/>
                </a:lnTo>
                <a:lnTo>
                  <a:pt x="487" y="2433"/>
                </a:lnTo>
                <a:lnTo>
                  <a:pt x="535" y="2287"/>
                </a:lnTo>
                <a:lnTo>
                  <a:pt x="584" y="2141"/>
                </a:lnTo>
                <a:lnTo>
                  <a:pt x="657" y="1995"/>
                </a:lnTo>
                <a:lnTo>
                  <a:pt x="730" y="1874"/>
                </a:lnTo>
                <a:lnTo>
                  <a:pt x="852" y="1801"/>
                </a:lnTo>
                <a:lnTo>
                  <a:pt x="998" y="1703"/>
                </a:lnTo>
                <a:lnTo>
                  <a:pt x="1144" y="1655"/>
                </a:lnTo>
                <a:lnTo>
                  <a:pt x="1314" y="1630"/>
                </a:lnTo>
                <a:lnTo>
                  <a:pt x="1509" y="1606"/>
                </a:lnTo>
                <a:lnTo>
                  <a:pt x="1849" y="1582"/>
                </a:lnTo>
                <a:lnTo>
                  <a:pt x="2190" y="1557"/>
                </a:lnTo>
                <a:lnTo>
                  <a:pt x="3309" y="1533"/>
                </a:lnTo>
                <a:lnTo>
                  <a:pt x="4453" y="1557"/>
                </a:lnTo>
                <a:lnTo>
                  <a:pt x="5572" y="1582"/>
                </a:lnTo>
                <a:lnTo>
                  <a:pt x="6691" y="1606"/>
                </a:lnTo>
                <a:lnTo>
                  <a:pt x="7811" y="1582"/>
                </a:lnTo>
                <a:lnTo>
                  <a:pt x="8906" y="1582"/>
                </a:lnTo>
                <a:lnTo>
                  <a:pt x="11096" y="1533"/>
                </a:lnTo>
                <a:lnTo>
                  <a:pt x="11728" y="1509"/>
                </a:lnTo>
                <a:close/>
                <a:moveTo>
                  <a:pt x="10025" y="5037"/>
                </a:moveTo>
                <a:lnTo>
                  <a:pt x="9976" y="5061"/>
                </a:lnTo>
                <a:lnTo>
                  <a:pt x="9928" y="5086"/>
                </a:lnTo>
                <a:lnTo>
                  <a:pt x="9879" y="5134"/>
                </a:lnTo>
                <a:lnTo>
                  <a:pt x="9806" y="5280"/>
                </a:lnTo>
                <a:lnTo>
                  <a:pt x="9757" y="5451"/>
                </a:lnTo>
                <a:lnTo>
                  <a:pt x="9757" y="5816"/>
                </a:lnTo>
                <a:lnTo>
                  <a:pt x="9733" y="6448"/>
                </a:lnTo>
                <a:lnTo>
                  <a:pt x="9757" y="7081"/>
                </a:lnTo>
                <a:lnTo>
                  <a:pt x="9757" y="7835"/>
                </a:lnTo>
                <a:lnTo>
                  <a:pt x="9757" y="8589"/>
                </a:lnTo>
                <a:lnTo>
                  <a:pt x="9709" y="10098"/>
                </a:lnTo>
                <a:lnTo>
                  <a:pt x="9733" y="10828"/>
                </a:lnTo>
                <a:lnTo>
                  <a:pt x="9733" y="11534"/>
                </a:lnTo>
                <a:lnTo>
                  <a:pt x="9757" y="12239"/>
                </a:lnTo>
                <a:lnTo>
                  <a:pt x="9757" y="12945"/>
                </a:lnTo>
                <a:lnTo>
                  <a:pt x="9709" y="13626"/>
                </a:lnTo>
                <a:lnTo>
                  <a:pt x="9684" y="14308"/>
                </a:lnTo>
                <a:lnTo>
                  <a:pt x="9660" y="14673"/>
                </a:lnTo>
                <a:lnTo>
                  <a:pt x="9684" y="15013"/>
                </a:lnTo>
                <a:lnTo>
                  <a:pt x="9733" y="15743"/>
                </a:lnTo>
                <a:lnTo>
                  <a:pt x="9757" y="15840"/>
                </a:lnTo>
                <a:lnTo>
                  <a:pt x="9830" y="15913"/>
                </a:lnTo>
                <a:lnTo>
                  <a:pt x="9903" y="15962"/>
                </a:lnTo>
                <a:lnTo>
                  <a:pt x="9976" y="15986"/>
                </a:lnTo>
                <a:lnTo>
                  <a:pt x="10074" y="15962"/>
                </a:lnTo>
                <a:lnTo>
                  <a:pt x="10147" y="15913"/>
                </a:lnTo>
                <a:lnTo>
                  <a:pt x="10195" y="15840"/>
                </a:lnTo>
                <a:lnTo>
                  <a:pt x="10220" y="15743"/>
                </a:lnTo>
                <a:lnTo>
                  <a:pt x="10195" y="15111"/>
                </a:lnTo>
                <a:lnTo>
                  <a:pt x="10171" y="14502"/>
                </a:lnTo>
                <a:lnTo>
                  <a:pt x="10171" y="14137"/>
                </a:lnTo>
                <a:lnTo>
                  <a:pt x="10195" y="13797"/>
                </a:lnTo>
                <a:lnTo>
                  <a:pt x="10244" y="13115"/>
                </a:lnTo>
                <a:lnTo>
                  <a:pt x="10268" y="12410"/>
                </a:lnTo>
                <a:lnTo>
                  <a:pt x="10268" y="11704"/>
                </a:lnTo>
                <a:lnTo>
                  <a:pt x="10244" y="10998"/>
                </a:lnTo>
                <a:lnTo>
                  <a:pt x="10220" y="10293"/>
                </a:lnTo>
                <a:lnTo>
                  <a:pt x="10220" y="9587"/>
                </a:lnTo>
                <a:lnTo>
                  <a:pt x="10244" y="8881"/>
                </a:lnTo>
                <a:lnTo>
                  <a:pt x="10268" y="8151"/>
                </a:lnTo>
                <a:lnTo>
                  <a:pt x="10268" y="7446"/>
                </a:lnTo>
                <a:lnTo>
                  <a:pt x="10244" y="6327"/>
                </a:lnTo>
                <a:lnTo>
                  <a:pt x="10220" y="5232"/>
                </a:lnTo>
                <a:lnTo>
                  <a:pt x="10220" y="5159"/>
                </a:lnTo>
                <a:lnTo>
                  <a:pt x="10171" y="5110"/>
                </a:lnTo>
                <a:lnTo>
                  <a:pt x="10147" y="5061"/>
                </a:lnTo>
                <a:lnTo>
                  <a:pt x="10098" y="5061"/>
                </a:lnTo>
                <a:lnTo>
                  <a:pt x="10025" y="5037"/>
                </a:lnTo>
                <a:close/>
                <a:moveTo>
                  <a:pt x="3163" y="5110"/>
                </a:moveTo>
                <a:lnTo>
                  <a:pt x="3090" y="5159"/>
                </a:lnTo>
                <a:lnTo>
                  <a:pt x="3066" y="5207"/>
                </a:lnTo>
                <a:lnTo>
                  <a:pt x="3042" y="5256"/>
                </a:lnTo>
                <a:lnTo>
                  <a:pt x="2993" y="5694"/>
                </a:lnTo>
                <a:lnTo>
                  <a:pt x="2969" y="5937"/>
                </a:lnTo>
                <a:lnTo>
                  <a:pt x="2944" y="6156"/>
                </a:lnTo>
                <a:lnTo>
                  <a:pt x="2944" y="6911"/>
                </a:lnTo>
                <a:lnTo>
                  <a:pt x="2969" y="7665"/>
                </a:lnTo>
                <a:lnTo>
                  <a:pt x="2944" y="9052"/>
                </a:lnTo>
                <a:lnTo>
                  <a:pt x="2944" y="10463"/>
                </a:lnTo>
                <a:lnTo>
                  <a:pt x="2944" y="11777"/>
                </a:lnTo>
                <a:lnTo>
                  <a:pt x="2944" y="13115"/>
                </a:lnTo>
                <a:lnTo>
                  <a:pt x="2993" y="15767"/>
                </a:lnTo>
                <a:lnTo>
                  <a:pt x="2993" y="15889"/>
                </a:lnTo>
                <a:lnTo>
                  <a:pt x="3066" y="15962"/>
                </a:lnTo>
                <a:lnTo>
                  <a:pt x="3139" y="16011"/>
                </a:lnTo>
                <a:lnTo>
                  <a:pt x="3334" y="16011"/>
                </a:lnTo>
                <a:lnTo>
                  <a:pt x="3407" y="15962"/>
                </a:lnTo>
                <a:lnTo>
                  <a:pt x="3455" y="15889"/>
                </a:lnTo>
                <a:lnTo>
                  <a:pt x="3480" y="15767"/>
                </a:lnTo>
                <a:lnTo>
                  <a:pt x="3480" y="14405"/>
                </a:lnTo>
                <a:lnTo>
                  <a:pt x="3455" y="13018"/>
                </a:lnTo>
                <a:lnTo>
                  <a:pt x="3431" y="11655"/>
                </a:lnTo>
                <a:lnTo>
                  <a:pt x="3431" y="10268"/>
                </a:lnTo>
                <a:lnTo>
                  <a:pt x="3431" y="8881"/>
                </a:lnTo>
                <a:lnTo>
                  <a:pt x="3431" y="7470"/>
                </a:lnTo>
                <a:lnTo>
                  <a:pt x="3407" y="5962"/>
                </a:lnTo>
                <a:lnTo>
                  <a:pt x="3407" y="5572"/>
                </a:lnTo>
                <a:lnTo>
                  <a:pt x="3382" y="5378"/>
                </a:lnTo>
                <a:lnTo>
                  <a:pt x="3334" y="5183"/>
                </a:lnTo>
                <a:lnTo>
                  <a:pt x="3309" y="5134"/>
                </a:lnTo>
                <a:lnTo>
                  <a:pt x="3261" y="5110"/>
                </a:lnTo>
                <a:close/>
                <a:moveTo>
                  <a:pt x="6716" y="5037"/>
                </a:moveTo>
                <a:lnTo>
                  <a:pt x="6667" y="5061"/>
                </a:lnTo>
                <a:lnTo>
                  <a:pt x="6643" y="5086"/>
                </a:lnTo>
                <a:lnTo>
                  <a:pt x="6570" y="5159"/>
                </a:lnTo>
                <a:lnTo>
                  <a:pt x="6521" y="5232"/>
                </a:lnTo>
                <a:lnTo>
                  <a:pt x="6472" y="5402"/>
                </a:lnTo>
                <a:lnTo>
                  <a:pt x="6448" y="5572"/>
                </a:lnTo>
                <a:lnTo>
                  <a:pt x="6448" y="5743"/>
                </a:lnTo>
                <a:lnTo>
                  <a:pt x="6424" y="7129"/>
                </a:lnTo>
                <a:lnTo>
                  <a:pt x="6399" y="8711"/>
                </a:lnTo>
                <a:lnTo>
                  <a:pt x="6375" y="10293"/>
                </a:lnTo>
                <a:lnTo>
                  <a:pt x="6351" y="11801"/>
                </a:lnTo>
                <a:lnTo>
                  <a:pt x="6351" y="12556"/>
                </a:lnTo>
                <a:lnTo>
                  <a:pt x="6302" y="13310"/>
                </a:lnTo>
                <a:lnTo>
                  <a:pt x="6229" y="13967"/>
                </a:lnTo>
                <a:lnTo>
                  <a:pt x="6205" y="14600"/>
                </a:lnTo>
                <a:lnTo>
                  <a:pt x="6180" y="14940"/>
                </a:lnTo>
                <a:lnTo>
                  <a:pt x="6205" y="15257"/>
                </a:lnTo>
                <a:lnTo>
                  <a:pt x="6229" y="15573"/>
                </a:lnTo>
                <a:lnTo>
                  <a:pt x="6278" y="15889"/>
                </a:lnTo>
                <a:lnTo>
                  <a:pt x="6326" y="16011"/>
                </a:lnTo>
                <a:lnTo>
                  <a:pt x="6375" y="16059"/>
                </a:lnTo>
                <a:lnTo>
                  <a:pt x="6472" y="16084"/>
                </a:lnTo>
                <a:lnTo>
                  <a:pt x="6570" y="16084"/>
                </a:lnTo>
                <a:lnTo>
                  <a:pt x="6643" y="16035"/>
                </a:lnTo>
                <a:lnTo>
                  <a:pt x="6716" y="15962"/>
                </a:lnTo>
                <a:lnTo>
                  <a:pt x="6764" y="15865"/>
                </a:lnTo>
                <a:lnTo>
                  <a:pt x="6764" y="15767"/>
                </a:lnTo>
                <a:lnTo>
                  <a:pt x="6716" y="15451"/>
                </a:lnTo>
                <a:lnTo>
                  <a:pt x="6691" y="15159"/>
                </a:lnTo>
                <a:lnTo>
                  <a:pt x="6691" y="14843"/>
                </a:lnTo>
                <a:lnTo>
                  <a:pt x="6691" y="14551"/>
                </a:lnTo>
                <a:lnTo>
                  <a:pt x="6740" y="13918"/>
                </a:lnTo>
                <a:lnTo>
                  <a:pt x="6789" y="13310"/>
                </a:lnTo>
                <a:lnTo>
                  <a:pt x="6837" y="12604"/>
                </a:lnTo>
                <a:lnTo>
                  <a:pt x="6862" y="11899"/>
                </a:lnTo>
                <a:lnTo>
                  <a:pt x="6886" y="10487"/>
                </a:lnTo>
                <a:lnTo>
                  <a:pt x="6910" y="7494"/>
                </a:lnTo>
                <a:lnTo>
                  <a:pt x="6935" y="6351"/>
                </a:lnTo>
                <a:lnTo>
                  <a:pt x="6935" y="5767"/>
                </a:lnTo>
                <a:lnTo>
                  <a:pt x="6910" y="5207"/>
                </a:lnTo>
                <a:lnTo>
                  <a:pt x="6862" y="5110"/>
                </a:lnTo>
                <a:lnTo>
                  <a:pt x="6813" y="5061"/>
                </a:lnTo>
                <a:lnTo>
                  <a:pt x="6716" y="5037"/>
                </a:lnTo>
                <a:close/>
                <a:moveTo>
                  <a:pt x="11704" y="3309"/>
                </a:moveTo>
                <a:lnTo>
                  <a:pt x="11655" y="3382"/>
                </a:lnTo>
                <a:lnTo>
                  <a:pt x="11290" y="3699"/>
                </a:lnTo>
                <a:lnTo>
                  <a:pt x="11144" y="3869"/>
                </a:lnTo>
                <a:lnTo>
                  <a:pt x="11096" y="3966"/>
                </a:lnTo>
                <a:lnTo>
                  <a:pt x="11047" y="4064"/>
                </a:lnTo>
                <a:lnTo>
                  <a:pt x="11071" y="4137"/>
                </a:lnTo>
                <a:lnTo>
                  <a:pt x="11120" y="4161"/>
                </a:lnTo>
                <a:lnTo>
                  <a:pt x="11217" y="4161"/>
                </a:lnTo>
                <a:lnTo>
                  <a:pt x="11315" y="4112"/>
                </a:lnTo>
                <a:lnTo>
                  <a:pt x="11485" y="4015"/>
                </a:lnTo>
                <a:lnTo>
                  <a:pt x="11655" y="3893"/>
                </a:lnTo>
                <a:lnTo>
                  <a:pt x="11801" y="3747"/>
                </a:lnTo>
                <a:lnTo>
                  <a:pt x="12020" y="3553"/>
                </a:lnTo>
                <a:lnTo>
                  <a:pt x="12142" y="3455"/>
                </a:lnTo>
                <a:lnTo>
                  <a:pt x="12239" y="3334"/>
                </a:lnTo>
                <a:lnTo>
                  <a:pt x="12264" y="3334"/>
                </a:lnTo>
                <a:lnTo>
                  <a:pt x="12264" y="3382"/>
                </a:lnTo>
                <a:lnTo>
                  <a:pt x="12239" y="3431"/>
                </a:lnTo>
                <a:lnTo>
                  <a:pt x="12239" y="3480"/>
                </a:lnTo>
                <a:lnTo>
                  <a:pt x="12239" y="3553"/>
                </a:lnTo>
                <a:lnTo>
                  <a:pt x="12239" y="3674"/>
                </a:lnTo>
                <a:lnTo>
                  <a:pt x="12239" y="3893"/>
                </a:lnTo>
                <a:lnTo>
                  <a:pt x="12118" y="3966"/>
                </a:lnTo>
                <a:lnTo>
                  <a:pt x="11996" y="4064"/>
                </a:lnTo>
                <a:lnTo>
                  <a:pt x="11777" y="4258"/>
                </a:lnTo>
                <a:lnTo>
                  <a:pt x="11509" y="4526"/>
                </a:lnTo>
                <a:lnTo>
                  <a:pt x="11412" y="4672"/>
                </a:lnTo>
                <a:lnTo>
                  <a:pt x="11363" y="4745"/>
                </a:lnTo>
                <a:lnTo>
                  <a:pt x="11339" y="4818"/>
                </a:lnTo>
                <a:lnTo>
                  <a:pt x="11363" y="4867"/>
                </a:lnTo>
                <a:lnTo>
                  <a:pt x="11388" y="4891"/>
                </a:lnTo>
                <a:lnTo>
                  <a:pt x="11461" y="4891"/>
                </a:lnTo>
                <a:lnTo>
                  <a:pt x="11534" y="4867"/>
                </a:lnTo>
                <a:lnTo>
                  <a:pt x="11680" y="4794"/>
                </a:lnTo>
                <a:lnTo>
                  <a:pt x="11899" y="4575"/>
                </a:lnTo>
                <a:lnTo>
                  <a:pt x="12264" y="4307"/>
                </a:lnTo>
                <a:lnTo>
                  <a:pt x="12264" y="4356"/>
                </a:lnTo>
                <a:lnTo>
                  <a:pt x="12264" y="4648"/>
                </a:lnTo>
                <a:lnTo>
                  <a:pt x="12215" y="4672"/>
                </a:lnTo>
                <a:lnTo>
                  <a:pt x="11826" y="4988"/>
                </a:lnTo>
                <a:lnTo>
                  <a:pt x="11655" y="5134"/>
                </a:lnTo>
                <a:lnTo>
                  <a:pt x="11485" y="5280"/>
                </a:lnTo>
                <a:lnTo>
                  <a:pt x="11339" y="5426"/>
                </a:lnTo>
                <a:lnTo>
                  <a:pt x="11217" y="5597"/>
                </a:lnTo>
                <a:lnTo>
                  <a:pt x="11217" y="5621"/>
                </a:lnTo>
                <a:lnTo>
                  <a:pt x="11217" y="5645"/>
                </a:lnTo>
                <a:lnTo>
                  <a:pt x="11242" y="5670"/>
                </a:lnTo>
                <a:lnTo>
                  <a:pt x="11266" y="5670"/>
                </a:lnTo>
                <a:lnTo>
                  <a:pt x="11728" y="5475"/>
                </a:lnTo>
                <a:lnTo>
                  <a:pt x="11947" y="5353"/>
                </a:lnTo>
                <a:lnTo>
                  <a:pt x="12142" y="5232"/>
                </a:lnTo>
                <a:lnTo>
                  <a:pt x="12264" y="5159"/>
                </a:lnTo>
                <a:lnTo>
                  <a:pt x="12264" y="5451"/>
                </a:lnTo>
                <a:lnTo>
                  <a:pt x="12118" y="5499"/>
                </a:lnTo>
                <a:lnTo>
                  <a:pt x="11972" y="5572"/>
                </a:lnTo>
                <a:lnTo>
                  <a:pt x="11704" y="5767"/>
                </a:lnTo>
                <a:lnTo>
                  <a:pt x="11582" y="5864"/>
                </a:lnTo>
                <a:lnTo>
                  <a:pt x="11436" y="5986"/>
                </a:lnTo>
                <a:lnTo>
                  <a:pt x="11315" y="6108"/>
                </a:lnTo>
                <a:lnTo>
                  <a:pt x="11290" y="6181"/>
                </a:lnTo>
                <a:lnTo>
                  <a:pt x="11266" y="6278"/>
                </a:lnTo>
                <a:lnTo>
                  <a:pt x="11290" y="6302"/>
                </a:lnTo>
                <a:lnTo>
                  <a:pt x="11315" y="6327"/>
                </a:lnTo>
                <a:lnTo>
                  <a:pt x="11412" y="6351"/>
                </a:lnTo>
                <a:lnTo>
                  <a:pt x="11485" y="6327"/>
                </a:lnTo>
                <a:lnTo>
                  <a:pt x="11631" y="6278"/>
                </a:lnTo>
                <a:lnTo>
                  <a:pt x="11899" y="6083"/>
                </a:lnTo>
                <a:lnTo>
                  <a:pt x="12093" y="5962"/>
                </a:lnTo>
                <a:lnTo>
                  <a:pt x="12264" y="5840"/>
                </a:lnTo>
                <a:lnTo>
                  <a:pt x="12264" y="6302"/>
                </a:lnTo>
                <a:lnTo>
                  <a:pt x="12045" y="6400"/>
                </a:lnTo>
                <a:lnTo>
                  <a:pt x="11850" y="6546"/>
                </a:lnTo>
                <a:lnTo>
                  <a:pt x="11509" y="6838"/>
                </a:lnTo>
                <a:lnTo>
                  <a:pt x="11436" y="6911"/>
                </a:lnTo>
                <a:lnTo>
                  <a:pt x="11339" y="7032"/>
                </a:lnTo>
                <a:lnTo>
                  <a:pt x="11290" y="7105"/>
                </a:lnTo>
                <a:lnTo>
                  <a:pt x="11266" y="7178"/>
                </a:lnTo>
                <a:lnTo>
                  <a:pt x="11266" y="7227"/>
                </a:lnTo>
                <a:lnTo>
                  <a:pt x="11315" y="7251"/>
                </a:lnTo>
                <a:lnTo>
                  <a:pt x="11388" y="7275"/>
                </a:lnTo>
                <a:lnTo>
                  <a:pt x="11461" y="7275"/>
                </a:lnTo>
                <a:lnTo>
                  <a:pt x="11607" y="7227"/>
                </a:lnTo>
                <a:lnTo>
                  <a:pt x="11753" y="7154"/>
                </a:lnTo>
                <a:lnTo>
                  <a:pt x="11874" y="7057"/>
                </a:lnTo>
                <a:lnTo>
                  <a:pt x="12239" y="6813"/>
                </a:lnTo>
                <a:lnTo>
                  <a:pt x="12239" y="7275"/>
                </a:lnTo>
                <a:lnTo>
                  <a:pt x="12142" y="7324"/>
                </a:lnTo>
                <a:lnTo>
                  <a:pt x="12069" y="7397"/>
                </a:lnTo>
                <a:lnTo>
                  <a:pt x="11923" y="7543"/>
                </a:lnTo>
                <a:lnTo>
                  <a:pt x="11655" y="7786"/>
                </a:lnTo>
                <a:lnTo>
                  <a:pt x="11363" y="8005"/>
                </a:lnTo>
                <a:lnTo>
                  <a:pt x="11315" y="8054"/>
                </a:lnTo>
                <a:lnTo>
                  <a:pt x="11315" y="8078"/>
                </a:lnTo>
                <a:lnTo>
                  <a:pt x="11315" y="8127"/>
                </a:lnTo>
                <a:lnTo>
                  <a:pt x="11315" y="8176"/>
                </a:lnTo>
                <a:lnTo>
                  <a:pt x="11339" y="8200"/>
                </a:lnTo>
                <a:lnTo>
                  <a:pt x="11388" y="8224"/>
                </a:lnTo>
                <a:lnTo>
                  <a:pt x="11436" y="8249"/>
                </a:lnTo>
                <a:lnTo>
                  <a:pt x="11485" y="8224"/>
                </a:lnTo>
                <a:lnTo>
                  <a:pt x="11631" y="8151"/>
                </a:lnTo>
                <a:lnTo>
                  <a:pt x="11777" y="8054"/>
                </a:lnTo>
                <a:lnTo>
                  <a:pt x="12045" y="7859"/>
                </a:lnTo>
                <a:lnTo>
                  <a:pt x="12239" y="7689"/>
                </a:lnTo>
                <a:lnTo>
                  <a:pt x="12215" y="8224"/>
                </a:lnTo>
                <a:lnTo>
                  <a:pt x="12069" y="8322"/>
                </a:lnTo>
                <a:lnTo>
                  <a:pt x="11947" y="8443"/>
                </a:lnTo>
                <a:lnTo>
                  <a:pt x="11777" y="8565"/>
                </a:lnTo>
                <a:lnTo>
                  <a:pt x="11631" y="8735"/>
                </a:lnTo>
                <a:lnTo>
                  <a:pt x="11509" y="8881"/>
                </a:lnTo>
                <a:lnTo>
                  <a:pt x="11412" y="9076"/>
                </a:lnTo>
                <a:lnTo>
                  <a:pt x="11388" y="9125"/>
                </a:lnTo>
                <a:lnTo>
                  <a:pt x="11412" y="9149"/>
                </a:lnTo>
                <a:lnTo>
                  <a:pt x="11461" y="9173"/>
                </a:lnTo>
                <a:lnTo>
                  <a:pt x="11509" y="9149"/>
                </a:lnTo>
                <a:lnTo>
                  <a:pt x="11801" y="8906"/>
                </a:lnTo>
                <a:lnTo>
                  <a:pt x="12118" y="8662"/>
                </a:lnTo>
                <a:lnTo>
                  <a:pt x="12215" y="8614"/>
                </a:lnTo>
                <a:lnTo>
                  <a:pt x="12215" y="8906"/>
                </a:lnTo>
                <a:lnTo>
                  <a:pt x="12020" y="9052"/>
                </a:lnTo>
                <a:lnTo>
                  <a:pt x="11850" y="9198"/>
                </a:lnTo>
                <a:lnTo>
                  <a:pt x="11680" y="9344"/>
                </a:lnTo>
                <a:lnTo>
                  <a:pt x="11509" y="9490"/>
                </a:lnTo>
                <a:lnTo>
                  <a:pt x="11436" y="9587"/>
                </a:lnTo>
                <a:lnTo>
                  <a:pt x="11363" y="9684"/>
                </a:lnTo>
                <a:lnTo>
                  <a:pt x="11266" y="9903"/>
                </a:lnTo>
                <a:lnTo>
                  <a:pt x="11242" y="9952"/>
                </a:lnTo>
                <a:lnTo>
                  <a:pt x="11266" y="9976"/>
                </a:lnTo>
                <a:lnTo>
                  <a:pt x="11315" y="10001"/>
                </a:lnTo>
                <a:lnTo>
                  <a:pt x="11363" y="9976"/>
                </a:lnTo>
                <a:lnTo>
                  <a:pt x="11534" y="9879"/>
                </a:lnTo>
                <a:lnTo>
                  <a:pt x="11704" y="9757"/>
                </a:lnTo>
                <a:lnTo>
                  <a:pt x="12045" y="9490"/>
                </a:lnTo>
                <a:lnTo>
                  <a:pt x="12191" y="9392"/>
                </a:lnTo>
                <a:lnTo>
                  <a:pt x="12191" y="9611"/>
                </a:lnTo>
                <a:lnTo>
                  <a:pt x="11874" y="9879"/>
                </a:lnTo>
                <a:lnTo>
                  <a:pt x="11582" y="10122"/>
                </a:lnTo>
                <a:lnTo>
                  <a:pt x="11436" y="10268"/>
                </a:lnTo>
                <a:lnTo>
                  <a:pt x="11339" y="10439"/>
                </a:lnTo>
                <a:lnTo>
                  <a:pt x="11315" y="10487"/>
                </a:lnTo>
                <a:lnTo>
                  <a:pt x="11339" y="10512"/>
                </a:lnTo>
                <a:lnTo>
                  <a:pt x="11363" y="10536"/>
                </a:lnTo>
                <a:lnTo>
                  <a:pt x="11412" y="10560"/>
                </a:lnTo>
                <a:lnTo>
                  <a:pt x="11607" y="10487"/>
                </a:lnTo>
                <a:lnTo>
                  <a:pt x="11801" y="10390"/>
                </a:lnTo>
                <a:lnTo>
                  <a:pt x="12142" y="10171"/>
                </a:lnTo>
                <a:lnTo>
                  <a:pt x="12191" y="10147"/>
                </a:lnTo>
                <a:lnTo>
                  <a:pt x="12166" y="10536"/>
                </a:lnTo>
                <a:lnTo>
                  <a:pt x="12020" y="10682"/>
                </a:lnTo>
                <a:lnTo>
                  <a:pt x="11850" y="10852"/>
                </a:lnTo>
                <a:lnTo>
                  <a:pt x="11704" y="10998"/>
                </a:lnTo>
                <a:lnTo>
                  <a:pt x="11412" y="11339"/>
                </a:lnTo>
                <a:lnTo>
                  <a:pt x="11412" y="11388"/>
                </a:lnTo>
                <a:lnTo>
                  <a:pt x="11412" y="11412"/>
                </a:lnTo>
                <a:lnTo>
                  <a:pt x="11436" y="11436"/>
                </a:lnTo>
                <a:lnTo>
                  <a:pt x="11485" y="11436"/>
                </a:lnTo>
                <a:lnTo>
                  <a:pt x="11826" y="11242"/>
                </a:lnTo>
                <a:lnTo>
                  <a:pt x="11972" y="11120"/>
                </a:lnTo>
                <a:lnTo>
                  <a:pt x="12118" y="10998"/>
                </a:lnTo>
                <a:lnTo>
                  <a:pt x="12166" y="10974"/>
                </a:lnTo>
                <a:lnTo>
                  <a:pt x="12166" y="11412"/>
                </a:lnTo>
                <a:lnTo>
                  <a:pt x="11972" y="11607"/>
                </a:lnTo>
                <a:lnTo>
                  <a:pt x="11826" y="11753"/>
                </a:lnTo>
                <a:lnTo>
                  <a:pt x="11704" y="11923"/>
                </a:lnTo>
                <a:lnTo>
                  <a:pt x="11582" y="12093"/>
                </a:lnTo>
                <a:lnTo>
                  <a:pt x="11485" y="12264"/>
                </a:lnTo>
                <a:lnTo>
                  <a:pt x="11485" y="12288"/>
                </a:lnTo>
                <a:lnTo>
                  <a:pt x="11509" y="12312"/>
                </a:lnTo>
                <a:lnTo>
                  <a:pt x="11534" y="12337"/>
                </a:lnTo>
                <a:lnTo>
                  <a:pt x="11558" y="12337"/>
                </a:lnTo>
                <a:lnTo>
                  <a:pt x="11728" y="12239"/>
                </a:lnTo>
                <a:lnTo>
                  <a:pt x="11899" y="12142"/>
                </a:lnTo>
                <a:lnTo>
                  <a:pt x="12191" y="11923"/>
                </a:lnTo>
                <a:lnTo>
                  <a:pt x="12215" y="12142"/>
                </a:lnTo>
                <a:lnTo>
                  <a:pt x="11972" y="12361"/>
                </a:lnTo>
                <a:lnTo>
                  <a:pt x="11655" y="12702"/>
                </a:lnTo>
                <a:lnTo>
                  <a:pt x="11509" y="12872"/>
                </a:lnTo>
                <a:lnTo>
                  <a:pt x="11388" y="13042"/>
                </a:lnTo>
                <a:lnTo>
                  <a:pt x="11363" y="13091"/>
                </a:lnTo>
                <a:lnTo>
                  <a:pt x="11388" y="13115"/>
                </a:lnTo>
                <a:lnTo>
                  <a:pt x="11412" y="13140"/>
                </a:lnTo>
                <a:lnTo>
                  <a:pt x="11436" y="13140"/>
                </a:lnTo>
                <a:lnTo>
                  <a:pt x="11631" y="13091"/>
                </a:lnTo>
                <a:lnTo>
                  <a:pt x="11801" y="12994"/>
                </a:lnTo>
                <a:lnTo>
                  <a:pt x="11972" y="12872"/>
                </a:lnTo>
                <a:lnTo>
                  <a:pt x="12118" y="12726"/>
                </a:lnTo>
                <a:lnTo>
                  <a:pt x="12239" y="12629"/>
                </a:lnTo>
                <a:lnTo>
                  <a:pt x="12239" y="12921"/>
                </a:lnTo>
                <a:lnTo>
                  <a:pt x="12191" y="12969"/>
                </a:lnTo>
                <a:lnTo>
                  <a:pt x="11996" y="13115"/>
                </a:lnTo>
                <a:lnTo>
                  <a:pt x="11801" y="13261"/>
                </a:lnTo>
                <a:lnTo>
                  <a:pt x="11436" y="13529"/>
                </a:lnTo>
                <a:lnTo>
                  <a:pt x="11266" y="13675"/>
                </a:lnTo>
                <a:lnTo>
                  <a:pt x="11120" y="13845"/>
                </a:lnTo>
                <a:lnTo>
                  <a:pt x="11120" y="13870"/>
                </a:lnTo>
                <a:lnTo>
                  <a:pt x="11120" y="13918"/>
                </a:lnTo>
                <a:lnTo>
                  <a:pt x="11193" y="13918"/>
                </a:lnTo>
                <a:lnTo>
                  <a:pt x="11631" y="13748"/>
                </a:lnTo>
                <a:lnTo>
                  <a:pt x="12045" y="13553"/>
                </a:lnTo>
                <a:lnTo>
                  <a:pt x="12288" y="13432"/>
                </a:lnTo>
                <a:lnTo>
                  <a:pt x="12288" y="13797"/>
                </a:lnTo>
                <a:lnTo>
                  <a:pt x="12239" y="13845"/>
                </a:lnTo>
                <a:lnTo>
                  <a:pt x="11923" y="14137"/>
                </a:lnTo>
                <a:lnTo>
                  <a:pt x="11680" y="14356"/>
                </a:lnTo>
                <a:lnTo>
                  <a:pt x="11436" y="14575"/>
                </a:lnTo>
                <a:lnTo>
                  <a:pt x="11436" y="14624"/>
                </a:lnTo>
                <a:lnTo>
                  <a:pt x="11461" y="14673"/>
                </a:lnTo>
                <a:lnTo>
                  <a:pt x="11631" y="14673"/>
                </a:lnTo>
                <a:lnTo>
                  <a:pt x="11801" y="14624"/>
                </a:lnTo>
                <a:lnTo>
                  <a:pt x="11947" y="14551"/>
                </a:lnTo>
                <a:lnTo>
                  <a:pt x="12069" y="14454"/>
                </a:lnTo>
                <a:lnTo>
                  <a:pt x="12312" y="14283"/>
                </a:lnTo>
                <a:lnTo>
                  <a:pt x="12312" y="14502"/>
                </a:lnTo>
                <a:lnTo>
                  <a:pt x="12215" y="14575"/>
                </a:lnTo>
                <a:lnTo>
                  <a:pt x="12118" y="14673"/>
                </a:lnTo>
                <a:lnTo>
                  <a:pt x="11947" y="14843"/>
                </a:lnTo>
                <a:lnTo>
                  <a:pt x="11582" y="15159"/>
                </a:lnTo>
                <a:lnTo>
                  <a:pt x="11217" y="15475"/>
                </a:lnTo>
                <a:lnTo>
                  <a:pt x="11193" y="15500"/>
                </a:lnTo>
                <a:lnTo>
                  <a:pt x="11217" y="15548"/>
                </a:lnTo>
                <a:lnTo>
                  <a:pt x="11266" y="15597"/>
                </a:lnTo>
                <a:lnTo>
                  <a:pt x="11315" y="15597"/>
                </a:lnTo>
                <a:lnTo>
                  <a:pt x="11509" y="15524"/>
                </a:lnTo>
                <a:lnTo>
                  <a:pt x="11704" y="15427"/>
                </a:lnTo>
                <a:lnTo>
                  <a:pt x="11874" y="15305"/>
                </a:lnTo>
                <a:lnTo>
                  <a:pt x="12045" y="15159"/>
                </a:lnTo>
                <a:lnTo>
                  <a:pt x="12312" y="14916"/>
                </a:lnTo>
                <a:lnTo>
                  <a:pt x="12312" y="15451"/>
                </a:lnTo>
                <a:lnTo>
                  <a:pt x="12215" y="15500"/>
                </a:lnTo>
                <a:lnTo>
                  <a:pt x="12118" y="15573"/>
                </a:lnTo>
                <a:lnTo>
                  <a:pt x="11947" y="15719"/>
                </a:lnTo>
                <a:lnTo>
                  <a:pt x="11339" y="16230"/>
                </a:lnTo>
                <a:lnTo>
                  <a:pt x="11315" y="16278"/>
                </a:lnTo>
                <a:lnTo>
                  <a:pt x="11339" y="16327"/>
                </a:lnTo>
                <a:lnTo>
                  <a:pt x="11388" y="16376"/>
                </a:lnTo>
                <a:lnTo>
                  <a:pt x="11436" y="16351"/>
                </a:lnTo>
                <a:lnTo>
                  <a:pt x="11801" y="16132"/>
                </a:lnTo>
                <a:lnTo>
                  <a:pt x="12166" y="15913"/>
                </a:lnTo>
                <a:lnTo>
                  <a:pt x="12312" y="15816"/>
                </a:lnTo>
                <a:lnTo>
                  <a:pt x="12288" y="16084"/>
                </a:lnTo>
                <a:lnTo>
                  <a:pt x="12118" y="16254"/>
                </a:lnTo>
                <a:lnTo>
                  <a:pt x="11923" y="16400"/>
                </a:lnTo>
                <a:lnTo>
                  <a:pt x="11582" y="16595"/>
                </a:lnTo>
                <a:lnTo>
                  <a:pt x="11217" y="16789"/>
                </a:lnTo>
                <a:lnTo>
                  <a:pt x="11193" y="16814"/>
                </a:lnTo>
                <a:lnTo>
                  <a:pt x="11169" y="16838"/>
                </a:lnTo>
                <a:lnTo>
                  <a:pt x="11193" y="16935"/>
                </a:lnTo>
                <a:lnTo>
                  <a:pt x="11242" y="16984"/>
                </a:lnTo>
                <a:lnTo>
                  <a:pt x="11315" y="16984"/>
                </a:lnTo>
                <a:lnTo>
                  <a:pt x="11704" y="16838"/>
                </a:lnTo>
                <a:lnTo>
                  <a:pt x="12093" y="16668"/>
                </a:lnTo>
                <a:lnTo>
                  <a:pt x="12264" y="16546"/>
                </a:lnTo>
                <a:lnTo>
                  <a:pt x="12264" y="16643"/>
                </a:lnTo>
                <a:lnTo>
                  <a:pt x="12093" y="16765"/>
                </a:lnTo>
                <a:lnTo>
                  <a:pt x="11972" y="16887"/>
                </a:lnTo>
                <a:lnTo>
                  <a:pt x="11680" y="17106"/>
                </a:lnTo>
                <a:lnTo>
                  <a:pt x="11582" y="17203"/>
                </a:lnTo>
                <a:lnTo>
                  <a:pt x="11509" y="17252"/>
                </a:lnTo>
                <a:lnTo>
                  <a:pt x="11461" y="17276"/>
                </a:lnTo>
                <a:lnTo>
                  <a:pt x="11412" y="17300"/>
                </a:lnTo>
                <a:lnTo>
                  <a:pt x="11412" y="17325"/>
                </a:lnTo>
                <a:lnTo>
                  <a:pt x="11412" y="17349"/>
                </a:lnTo>
                <a:lnTo>
                  <a:pt x="11436" y="17398"/>
                </a:lnTo>
                <a:lnTo>
                  <a:pt x="11509" y="17398"/>
                </a:lnTo>
                <a:lnTo>
                  <a:pt x="11582" y="17422"/>
                </a:lnTo>
                <a:lnTo>
                  <a:pt x="11728" y="17398"/>
                </a:lnTo>
                <a:lnTo>
                  <a:pt x="11874" y="17325"/>
                </a:lnTo>
                <a:lnTo>
                  <a:pt x="12020" y="17252"/>
                </a:lnTo>
                <a:lnTo>
                  <a:pt x="12191" y="17154"/>
                </a:lnTo>
                <a:lnTo>
                  <a:pt x="12118" y="17398"/>
                </a:lnTo>
                <a:lnTo>
                  <a:pt x="12069" y="17471"/>
                </a:lnTo>
                <a:lnTo>
                  <a:pt x="12020" y="17544"/>
                </a:lnTo>
                <a:lnTo>
                  <a:pt x="11996" y="17544"/>
                </a:lnTo>
                <a:lnTo>
                  <a:pt x="10414" y="17568"/>
                </a:lnTo>
                <a:lnTo>
                  <a:pt x="8857" y="17592"/>
                </a:lnTo>
                <a:lnTo>
                  <a:pt x="7300" y="17617"/>
                </a:lnTo>
                <a:lnTo>
                  <a:pt x="5718" y="17641"/>
                </a:lnTo>
                <a:lnTo>
                  <a:pt x="4064" y="17617"/>
                </a:lnTo>
                <a:lnTo>
                  <a:pt x="2385" y="17592"/>
                </a:lnTo>
                <a:lnTo>
                  <a:pt x="1874" y="17592"/>
                </a:lnTo>
                <a:lnTo>
                  <a:pt x="1630" y="17568"/>
                </a:lnTo>
                <a:lnTo>
                  <a:pt x="1509" y="17519"/>
                </a:lnTo>
                <a:lnTo>
                  <a:pt x="1387" y="17471"/>
                </a:lnTo>
                <a:lnTo>
                  <a:pt x="1314" y="17422"/>
                </a:lnTo>
                <a:lnTo>
                  <a:pt x="1241" y="17373"/>
                </a:lnTo>
                <a:lnTo>
                  <a:pt x="1144" y="17227"/>
                </a:lnTo>
                <a:lnTo>
                  <a:pt x="1095" y="17033"/>
                </a:lnTo>
                <a:lnTo>
                  <a:pt x="1071" y="16838"/>
                </a:lnTo>
                <a:lnTo>
                  <a:pt x="1046" y="16424"/>
                </a:lnTo>
                <a:lnTo>
                  <a:pt x="1046" y="16084"/>
                </a:lnTo>
                <a:lnTo>
                  <a:pt x="1046" y="15257"/>
                </a:lnTo>
                <a:lnTo>
                  <a:pt x="1071" y="14405"/>
                </a:lnTo>
                <a:lnTo>
                  <a:pt x="1119" y="12750"/>
                </a:lnTo>
                <a:lnTo>
                  <a:pt x="1119" y="11874"/>
                </a:lnTo>
                <a:lnTo>
                  <a:pt x="1119" y="10998"/>
                </a:lnTo>
                <a:lnTo>
                  <a:pt x="1095" y="9271"/>
                </a:lnTo>
                <a:lnTo>
                  <a:pt x="1095" y="8443"/>
                </a:lnTo>
                <a:lnTo>
                  <a:pt x="1119" y="7616"/>
                </a:lnTo>
                <a:lnTo>
                  <a:pt x="1119" y="6765"/>
                </a:lnTo>
                <a:lnTo>
                  <a:pt x="1119" y="5937"/>
                </a:lnTo>
                <a:lnTo>
                  <a:pt x="1119" y="5280"/>
                </a:lnTo>
                <a:lnTo>
                  <a:pt x="1071" y="4623"/>
                </a:lnTo>
                <a:lnTo>
                  <a:pt x="1046" y="4039"/>
                </a:lnTo>
                <a:lnTo>
                  <a:pt x="1046" y="3747"/>
                </a:lnTo>
                <a:lnTo>
                  <a:pt x="1095" y="3455"/>
                </a:lnTo>
                <a:lnTo>
                  <a:pt x="1874" y="3455"/>
                </a:lnTo>
                <a:lnTo>
                  <a:pt x="1703" y="3601"/>
                </a:lnTo>
                <a:lnTo>
                  <a:pt x="1533" y="3747"/>
                </a:lnTo>
                <a:lnTo>
                  <a:pt x="1460" y="3845"/>
                </a:lnTo>
                <a:lnTo>
                  <a:pt x="1387" y="3918"/>
                </a:lnTo>
                <a:lnTo>
                  <a:pt x="1338" y="4015"/>
                </a:lnTo>
                <a:lnTo>
                  <a:pt x="1338" y="4112"/>
                </a:lnTo>
                <a:lnTo>
                  <a:pt x="1338" y="4161"/>
                </a:lnTo>
                <a:lnTo>
                  <a:pt x="1387" y="4185"/>
                </a:lnTo>
                <a:lnTo>
                  <a:pt x="1484" y="4161"/>
                </a:lnTo>
                <a:lnTo>
                  <a:pt x="1557" y="4137"/>
                </a:lnTo>
                <a:lnTo>
                  <a:pt x="1728" y="4039"/>
                </a:lnTo>
                <a:lnTo>
                  <a:pt x="2020" y="3796"/>
                </a:lnTo>
                <a:lnTo>
                  <a:pt x="2166" y="3699"/>
                </a:lnTo>
                <a:lnTo>
                  <a:pt x="2336" y="3601"/>
                </a:lnTo>
                <a:lnTo>
                  <a:pt x="2506" y="3504"/>
                </a:lnTo>
                <a:lnTo>
                  <a:pt x="2652" y="3407"/>
                </a:lnTo>
                <a:lnTo>
                  <a:pt x="2847" y="3407"/>
                </a:lnTo>
                <a:lnTo>
                  <a:pt x="2774" y="3455"/>
                </a:lnTo>
                <a:lnTo>
                  <a:pt x="2360" y="3772"/>
                </a:lnTo>
                <a:lnTo>
                  <a:pt x="2141" y="3966"/>
                </a:lnTo>
                <a:lnTo>
                  <a:pt x="1971" y="4161"/>
                </a:lnTo>
                <a:lnTo>
                  <a:pt x="1971" y="4210"/>
                </a:lnTo>
                <a:lnTo>
                  <a:pt x="1995" y="4258"/>
                </a:lnTo>
                <a:lnTo>
                  <a:pt x="2044" y="4307"/>
                </a:lnTo>
                <a:lnTo>
                  <a:pt x="2093" y="4307"/>
                </a:lnTo>
                <a:lnTo>
                  <a:pt x="2214" y="4283"/>
                </a:lnTo>
                <a:lnTo>
                  <a:pt x="2312" y="4234"/>
                </a:lnTo>
                <a:lnTo>
                  <a:pt x="2531" y="4112"/>
                </a:lnTo>
                <a:lnTo>
                  <a:pt x="2920" y="3820"/>
                </a:lnTo>
                <a:lnTo>
                  <a:pt x="3212" y="3626"/>
                </a:lnTo>
                <a:lnTo>
                  <a:pt x="3358" y="3504"/>
                </a:lnTo>
                <a:lnTo>
                  <a:pt x="3504" y="3382"/>
                </a:lnTo>
                <a:lnTo>
                  <a:pt x="3893" y="3382"/>
                </a:lnTo>
                <a:lnTo>
                  <a:pt x="3674" y="3601"/>
                </a:lnTo>
                <a:lnTo>
                  <a:pt x="3480" y="3820"/>
                </a:lnTo>
                <a:lnTo>
                  <a:pt x="3382" y="3918"/>
                </a:lnTo>
                <a:lnTo>
                  <a:pt x="3261" y="4015"/>
                </a:lnTo>
                <a:lnTo>
                  <a:pt x="3115" y="4112"/>
                </a:lnTo>
                <a:lnTo>
                  <a:pt x="3066" y="4185"/>
                </a:lnTo>
                <a:lnTo>
                  <a:pt x="3066" y="4210"/>
                </a:lnTo>
                <a:lnTo>
                  <a:pt x="3066" y="4258"/>
                </a:lnTo>
                <a:lnTo>
                  <a:pt x="3090" y="4307"/>
                </a:lnTo>
                <a:lnTo>
                  <a:pt x="3139" y="4331"/>
                </a:lnTo>
                <a:lnTo>
                  <a:pt x="3236" y="4356"/>
                </a:lnTo>
                <a:lnTo>
                  <a:pt x="3334" y="4331"/>
                </a:lnTo>
                <a:lnTo>
                  <a:pt x="3455" y="4283"/>
                </a:lnTo>
                <a:lnTo>
                  <a:pt x="3674" y="4137"/>
                </a:lnTo>
                <a:lnTo>
                  <a:pt x="3820" y="3991"/>
                </a:lnTo>
                <a:lnTo>
                  <a:pt x="4234" y="3601"/>
                </a:lnTo>
                <a:lnTo>
                  <a:pt x="4331" y="3504"/>
                </a:lnTo>
                <a:lnTo>
                  <a:pt x="4429" y="3382"/>
                </a:lnTo>
                <a:lnTo>
                  <a:pt x="4988" y="3382"/>
                </a:lnTo>
                <a:lnTo>
                  <a:pt x="4794" y="3480"/>
                </a:lnTo>
                <a:lnTo>
                  <a:pt x="4623" y="3626"/>
                </a:lnTo>
                <a:lnTo>
                  <a:pt x="4477" y="3723"/>
                </a:lnTo>
                <a:lnTo>
                  <a:pt x="4331" y="3845"/>
                </a:lnTo>
                <a:lnTo>
                  <a:pt x="4210" y="3991"/>
                </a:lnTo>
                <a:lnTo>
                  <a:pt x="4185" y="4088"/>
                </a:lnTo>
                <a:lnTo>
                  <a:pt x="4137" y="4161"/>
                </a:lnTo>
                <a:lnTo>
                  <a:pt x="4137" y="4210"/>
                </a:lnTo>
                <a:lnTo>
                  <a:pt x="4161" y="4234"/>
                </a:lnTo>
                <a:lnTo>
                  <a:pt x="4185" y="4258"/>
                </a:lnTo>
                <a:lnTo>
                  <a:pt x="4234" y="4283"/>
                </a:lnTo>
                <a:lnTo>
                  <a:pt x="4307" y="4258"/>
                </a:lnTo>
                <a:lnTo>
                  <a:pt x="4380" y="4234"/>
                </a:lnTo>
                <a:lnTo>
                  <a:pt x="4526" y="4137"/>
                </a:lnTo>
                <a:lnTo>
                  <a:pt x="4794" y="3893"/>
                </a:lnTo>
                <a:lnTo>
                  <a:pt x="5110" y="3699"/>
                </a:lnTo>
                <a:lnTo>
                  <a:pt x="5256" y="3577"/>
                </a:lnTo>
                <a:lnTo>
                  <a:pt x="5304" y="3480"/>
                </a:lnTo>
                <a:lnTo>
                  <a:pt x="5353" y="3407"/>
                </a:lnTo>
                <a:lnTo>
                  <a:pt x="5353" y="3382"/>
                </a:lnTo>
                <a:lnTo>
                  <a:pt x="5888" y="3382"/>
                </a:lnTo>
                <a:lnTo>
                  <a:pt x="5645" y="3577"/>
                </a:lnTo>
                <a:lnTo>
                  <a:pt x="5450" y="3772"/>
                </a:lnTo>
                <a:lnTo>
                  <a:pt x="5256" y="3966"/>
                </a:lnTo>
                <a:lnTo>
                  <a:pt x="5110" y="4210"/>
                </a:lnTo>
                <a:lnTo>
                  <a:pt x="4988" y="4453"/>
                </a:lnTo>
                <a:lnTo>
                  <a:pt x="5012" y="4477"/>
                </a:lnTo>
                <a:lnTo>
                  <a:pt x="5037" y="4477"/>
                </a:lnTo>
                <a:lnTo>
                  <a:pt x="5207" y="4331"/>
                </a:lnTo>
                <a:lnTo>
                  <a:pt x="5377" y="4185"/>
                </a:lnTo>
                <a:lnTo>
                  <a:pt x="5694" y="3869"/>
                </a:lnTo>
                <a:lnTo>
                  <a:pt x="5913" y="3699"/>
                </a:lnTo>
                <a:lnTo>
                  <a:pt x="6132" y="3553"/>
                </a:lnTo>
                <a:lnTo>
                  <a:pt x="6302" y="3480"/>
                </a:lnTo>
                <a:lnTo>
                  <a:pt x="6351" y="3455"/>
                </a:lnTo>
                <a:lnTo>
                  <a:pt x="6424" y="3382"/>
                </a:lnTo>
                <a:lnTo>
                  <a:pt x="6910" y="3382"/>
                </a:lnTo>
                <a:lnTo>
                  <a:pt x="6764" y="3504"/>
                </a:lnTo>
                <a:lnTo>
                  <a:pt x="6570" y="3626"/>
                </a:lnTo>
                <a:lnTo>
                  <a:pt x="6351" y="3820"/>
                </a:lnTo>
                <a:lnTo>
                  <a:pt x="6253" y="3918"/>
                </a:lnTo>
                <a:lnTo>
                  <a:pt x="6180" y="4015"/>
                </a:lnTo>
                <a:lnTo>
                  <a:pt x="6107" y="4137"/>
                </a:lnTo>
                <a:lnTo>
                  <a:pt x="6083" y="4234"/>
                </a:lnTo>
                <a:lnTo>
                  <a:pt x="6107" y="4258"/>
                </a:lnTo>
                <a:lnTo>
                  <a:pt x="6132" y="4283"/>
                </a:lnTo>
                <a:lnTo>
                  <a:pt x="6229" y="4307"/>
                </a:lnTo>
                <a:lnTo>
                  <a:pt x="6326" y="4283"/>
                </a:lnTo>
                <a:lnTo>
                  <a:pt x="6424" y="4258"/>
                </a:lnTo>
                <a:lnTo>
                  <a:pt x="6521" y="4185"/>
                </a:lnTo>
                <a:lnTo>
                  <a:pt x="6691" y="4064"/>
                </a:lnTo>
                <a:lnTo>
                  <a:pt x="6837" y="3942"/>
                </a:lnTo>
                <a:lnTo>
                  <a:pt x="7056" y="3772"/>
                </a:lnTo>
                <a:lnTo>
                  <a:pt x="7300" y="3626"/>
                </a:lnTo>
                <a:lnTo>
                  <a:pt x="7519" y="3504"/>
                </a:lnTo>
                <a:lnTo>
                  <a:pt x="7616" y="3455"/>
                </a:lnTo>
                <a:lnTo>
                  <a:pt x="7713" y="3382"/>
                </a:lnTo>
                <a:lnTo>
                  <a:pt x="8103" y="3382"/>
                </a:lnTo>
                <a:lnTo>
                  <a:pt x="7884" y="3626"/>
                </a:lnTo>
                <a:lnTo>
                  <a:pt x="7616" y="3942"/>
                </a:lnTo>
                <a:lnTo>
                  <a:pt x="7470" y="4112"/>
                </a:lnTo>
                <a:lnTo>
                  <a:pt x="7348" y="4283"/>
                </a:lnTo>
                <a:lnTo>
                  <a:pt x="7348" y="4307"/>
                </a:lnTo>
                <a:lnTo>
                  <a:pt x="7373" y="4307"/>
                </a:lnTo>
                <a:lnTo>
                  <a:pt x="7543" y="4234"/>
                </a:lnTo>
                <a:lnTo>
                  <a:pt x="7689" y="4161"/>
                </a:lnTo>
                <a:lnTo>
                  <a:pt x="7835" y="4039"/>
                </a:lnTo>
                <a:lnTo>
                  <a:pt x="7957" y="3918"/>
                </a:lnTo>
                <a:lnTo>
                  <a:pt x="8541" y="3382"/>
                </a:lnTo>
                <a:lnTo>
                  <a:pt x="8760" y="3382"/>
                </a:lnTo>
                <a:lnTo>
                  <a:pt x="8589" y="3577"/>
                </a:lnTo>
                <a:lnTo>
                  <a:pt x="8346" y="3820"/>
                </a:lnTo>
                <a:lnTo>
                  <a:pt x="8200" y="3942"/>
                </a:lnTo>
                <a:lnTo>
                  <a:pt x="8151" y="4015"/>
                </a:lnTo>
                <a:lnTo>
                  <a:pt x="8103" y="4088"/>
                </a:lnTo>
                <a:lnTo>
                  <a:pt x="8103" y="4137"/>
                </a:lnTo>
                <a:lnTo>
                  <a:pt x="8127" y="4185"/>
                </a:lnTo>
                <a:lnTo>
                  <a:pt x="8151" y="4210"/>
                </a:lnTo>
                <a:lnTo>
                  <a:pt x="8200" y="4234"/>
                </a:lnTo>
                <a:lnTo>
                  <a:pt x="8273" y="4258"/>
                </a:lnTo>
                <a:lnTo>
                  <a:pt x="8370" y="4234"/>
                </a:lnTo>
                <a:lnTo>
                  <a:pt x="8468" y="4210"/>
                </a:lnTo>
                <a:lnTo>
                  <a:pt x="8541" y="4137"/>
                </a:lnTo>
                <a:lnTo>
                  <a:pt x="8711" y="4015"/>
                </a:lnTo>
                <a:lnTo>
                  <a:pt x="8833" y="3893"/>
                </a:lnTo>
                <a:lnTo>
                  <a:pt x="9052" y="3626"/>
                </a:lnTo>
                <a:lnTo>
                  <a:pt x="9271" y="3358"/>
                </a:lnTo>
                <a:lnTo>
                  <a:pt x="9903" y="3358"/>
                </a:lnTo>
                <a:lnTo>
                  <a:pt x="9782" y="3480"/>
                </a:lnTo>
                <a:lnTo>
                  <a:pt x="9660" y="3601"/>
                </a:lnTo>
                <a:lnTo>
                  <a:pt x="9538" y="3747"/>
                </a:lnTo>
                <a:lnTo>
                  <a:pt x="9441" y="3918"/>
                </a:lnTo>
                <a:lnTo>
                  <a:pt x="9441" y="3966"/>
                </a:lnTo>
                <a:lnTo>
                  <a:pt x="9465" y="3991"/>
                </a:lnTo>
                <a:lnTo>
                  <a:pt x="9490" y="4015"/>
                </a:lnTo>
                <a:lnTo>
                  <a:pt x="9538" y="3991"/>
                </a:lnTo>
                <a:lnTo>
                  <a:pt x="9684" y="3893"/>
                </a:lnTo>
                <a:lnTo>
                  <a:pt x="9806" y="3796"/>
                </a:lnTo>
                <a:lnTo>
                  <a:pt x="10074" y="3553"/>
                </a:lnTo>
                <a:lnTo>
                  <a:pt x="10220" y="3431"/>
                </a:lnTo>
                <a:lnTo>
                  <a:pt x="10366" y="3334"/>
                </a:lnTo>
                <a:lnTo>
                  <a:pt x="10633" y="3334"/>
                </a:lnTo>
                <a:lnTo>
                  <a:pt x="10560" y="3407"/>
                </a:lnTo>
                <a:lnTo>
                  <a:pt x="10293" y="3699"/>
                </a:lnTo>
                <a:lnTo>
                  <a:pt x="10171" y="3845"/>
                </a:lnTo>
                <a:lnTo>
                  <a:pt x="10074" y="4015"/>
                </a:lnTo>
                <a:lnTo>
                  <a:pt x="10049" y="4064"/>
                </a:lnTo>
                <a:lnTo>
                  <a:pt x="10049" y="4112"/>
                </a:lnTo>
                <a:lnTo>
                  <a:pt x="10098" y="4185"/>
                </a:lnTo>
                <a:lnTo>
                  <a:pt x="10171" y="4234"/>
                </a:lnTo>
                <a:lnTo>
                  <a:pt x="10220" y="4234"/>
                </a:lnTo>
                <a:lnTo>
                  <a:pt x="10268" y="4210"/>
                </a:lnTo>
                <a:lnTo>
                  <a:pt x="10390" y="4112"/>
                </a:lnTo>
                <a:lnTo>
                  <a:pt x="10536" y="3991"/>
                </a:lnTo>
                <a:lnTo>
                  <a:pt x="10755" y="3723"/>
                </a:lnTo>
                <a:lnTo>
                  <a:pt x="10974" y="3504"/>
                </a:lnTo>
                <a:lnTo>
                  <a:pt x="11217" y="3309"/>
                </a:lnTo>
                <a:close/>
                <a:moveTo>
                  <a:pt x="7567" y="0"/>
                </a:moveTo>
                <a:lnTo>
                  <a:pt x="7154" y="24"/>
                </a:lnTo>
                <a:lnTo>
                  <a:pt x="6716" y="73"/>
                </a:lnTo>
                <a:lnTo>
                  <a:pt x="5596" y="73"/>
                </a:lnTo>
                <a:lnTo>
                  <a:pt x="5256" y="146"/>
                </a:lnTo>
                <a:lnTo>
                  <a:pt x="5085" y="170"/>
                </a:lnTo>
                <a:lnTo>
                  <a:pt x="4915" y="243"/>
                </a:lnTo>
                <a:lnTo>
                  <a:pt x="4794" y="316"/>
                </a:lnTo>
                <a:lnTo>
                  <a:pt x="4696" y="389"/>
                </a:lnTo>
                <a:lnTo>
                  <a:pt x="4599" y="487"/>
                </a:lnTo>
                <a:lnTo>
                  <a:pt x="4526" y="584"/>
                </a:lnTo>
                <a:lnTo>
                  <a:pt x="4477" y="706"/>
                </a:lnTo>
                <a:lnTo>
                  <a:pt x="4453" y="827"/>
                </a:lnTo>
                <a:lnTo>
                  <a:pt x="4453" y="949"/>
                </a:lnTo>
                <a:lnTo>
                  <a:pt x="4453" y="1095"/>
                </a:lnTo>
                <a:lnTo>
                  <a:pt x="3699" y="1071"/>
                </a:lnTo>
                <a:lnTo>
                  <a:pt x="2920" y="1071"/>
                </a:lnTo>
                <a:lnTo>
                  <a:pt x="2141" y="1095"/>
                </a:lnTo>
                <a:lnTo>
                  <a:pt x="1387" y="1168"/>
                </a:lnTo>
                <a:lnTo>
                  <a:pt x="1022" y="1265"/>
                </a:lnTo>
                <a:lnTo>
                  <a:pt x="827" y="1314"/>
                </a:lnTo>
                <a:lnTo>
                  <a:pt x="657" y="1387"/>
                </a:lnTo>
                <a:lnTo>
                  <a:pt x="511" y="1484"/>
                </a:lnTo>
                <a:lnTo>
                  <a:pt x="365" y="1606"/>
                </a:lnTo>
                <a:lnTo>
                  <a:pt x="268" y="1752"/>
                </a:lnTo>
                <a:lnTo>
                  <a:pt x="170" y="1922"/>
                </a:lnTo>
                <a:lnTo>
                  <a:pt x="97" y="2141"/>
                </a:lnTo>
                <a:lnTo>
                  <a:pt x="73" y="2409"/>
                </a:lnTo>
                <a:lnTo>
                  <a:pt x="97" y="2677"/>
                </a:lnTo>
                <a:lnTo>
                  <a:pt x="122" y="2823"/>
                </a:lnTo>
                <a:lnTo>
                  <a:pt x="170" y="2920"/>
                </a:lnTo>
                <a:lnTo>
                  <a:pt x="122" y="2920"/>
                </a:lnTo>
                <a:lnTo>
                  <a:pt x="73" y="2944"/>
                </a:lnTo>
                <a:lnTo>
                  <a:pt x="24" y="2993"/>
                </a:lnTo>
                <a:lnTo>
                  <a:pt x="0" y="3042"/>
                </a:lnTo>
                <a:lnTo>
                  <a:pt x="0" y="3115"/>
                </a:lnTo>
                <a:lnTo>
                  <a:pt x="0" y="3163"/>
                </a:lnTo>
                <a:lnTo>
                  <a:pt x="24" y="3212"/>
                </a:lnTo>
                <a:lnTo>
                  <a:pt x="73" y="3261"/>
                </a:lnTo>
                <a:lnTo>
                  <a:pt x="122" y="3285"/>
                </a:lnTo>
                <a:lnTo>
                  <a:pt x="414" y="3358"/>
                </a:lnTo>
                <a:lnTo>
                  <a:pt x="706" y="3407"/>
                </a:lnTo>
                <a:lnTo>
                  <a:pt x="633" y="3674"/>
                </a:lnTo>
                <a:lnTo>
                  <a:pt x="584" y="3918"/>
                </a:lnTo>
                <a:lnTo>
                  <a:pt x="584" y="4210"/>
                </a:lnTo>
                <a:lnTo>
                  <a:pt x="584" y="4477"/>
                </a:lnTo>
                <a:lnTo>
                  <a:pt x="608" y="5037"/>
                </a:lnTo>
                <a:lnTo>
                  <a:pt x="633" y="5572"/>
                </a:lnTo>
                <a:lnTo>
                  <a:pt x="633" y="6497"/>
                </a:lnTo>
                <a:lnTo>
                  <a:pt x="633" y="7421"/>
                </a:lnTo>
                <a:lnTo>
                  <a:pt x="608" y="8346"/>
                </a:lnTo>
                <a:lnTo>
                  <a:pt x="608" y="9271"/>
                </a:lnTo>
                <a:lnTo>
                  <a:pt x="608" y="11096"/>
                </a:lnTo>
                <a:lnTo>
                  <a:pt x="633" y="12020"/>
                </a:lnTo>
                <a:lnTo>
                  <a:pt x="608" y="12921"/>
                </a:lnTo>
                <a:lnTo>
                  <a:pt x="560" y="14867"/>
                </a:lnTo>
                <a:lnTo>
                  <a:pt x="560" y="15840"/>
                </a:lnTo>
                <a:lnTo>
                  <a:pt x="584" y="16814"/>
                </a:lnTo>
                <a:lnTo>
                  <a:pt x="633" y="17057"/>
                </a:lnTo>
                <a:lnTo>
                  <a:pt x="681" y="17276"/>
                </a:lnTo>
                <a:lnTo>
                  <a:pt x="754" y="17471"/>
                </a:lnTo>
                <a:lnTo>
                  <a:pt x="876" y="17641"/>
                </a:lnTo>
                <a:lnTo>
                  <a:pt x="1022" y="17787"/>
                </a:lnTo>
                <a:lnTo>
                  <a:pt x="1192" y="17909"/>
                </a:lnTo>
                <a:lnTo>
                  <a:pt x="1387" y="17982"/>
                </a:lnTo>
                <a:lnTo>
                  <a:pt x="1630" y="18055"/>
                </a:lnTo>
                <a:lnTo>
                  <a:pt x="1971" y="18079"/>
                </a:lnTo>
                <a:lnTo>
                  <a:pt x="2287" y="18103"/>
                </a:lnTo>
                <a:lnTo>
                  <a:pt x="2969" y="18103"/>
                </a:lnTo>
                <a:lnTo>
                  <a:pt x="4842" y="18128"/>
                </a:lnTo>
                <a:lnTo>
                  <a:pt x="8419" y="18128"/>
                </a:lnTo>
                <a:lnTo>
                  <a:pt x="10220" y="18079"/>
                </a:lnTo>
                <a:lnTo>
                  <a:pt x="12069" y="18079"/>
                </a:lnTo>
                <a:lnTo>
                  <a:pt x="12118" y="18055"/>
                </a:lnTo>
                <a:lnTo>
                  <a:pt x="12191" y="17982"/>
                </a:lnTo>
                <a:lnTo>
                  <a:pt x="12337" y="17884"/>
                </a:lnTo>
                <a:lnTo>
                  <a:pt x="12434" y="17763"/>
                </a:lnTo>
                <a:lnTo>
                  <a:pt x="12531" y="17592"/>
                </a:lnTo>
                <a:lnTo>
                  <a:pt x="12604" y="17422"/>
                </a:lnTo>
                <a:lnTo>
                  <a:pt x="12653" y="17227"/>
                </a:lnTo>
                <a:lnTo>
                  <a:pt x="12702" y="17008"/>
                </a:lnTo>
                <a:lnTo>
                  <a:pt x="12775" y="16546"/>
                </a:lnTo>
                <a:lnTo>
                  <a:pt x="12799" y="16084"/>
                </a:lnTo>
                <a:lnTo>
                  <a:pt x="12799" y="15646"/>
                </a:lnTo>
                <a:lnTo>
                  <a:pt x="12799" y="15013"/>
                </a:lnTo>
                <a:lnTo>
                  <a:pt x="12799" y="14308"/>
                </a:lnTo>
                <a:lnTo>
                  <a:pt x="12750" y="13602"/>
                </a:lnTo>
                <a:lnTo>
                  <a:pt x="12677" y="12215"/>
                </a:lnTo>
                <a:lnTo>
                  <a:pt x="12775" y="12069"/>
                </a:lnTo>
                <a:lnTo>
                  <a:pt x="12775" y="11996"/>
                </a:lnTo>
                <a:lnTo>
                  <a:pt x="12775" y="11947"/>
                </a:lnTo>
                <a:lnTo>
                  <a:pt x="12726" y="11899"/>
                </a:lnTo>
                <a:lnTo>
                  <a:pt x="12653" y="11874"/>
                </a:lnTo>
                <a:lnTo>
                  <a:pt x="12653" y="11558"/>
                </a:lnTo>
                <a:lnTo>
                  <a:pt x="12702" y="11436"/>
                </a:lnTo>
                <a:lnTo>
                  <a:pt x="12726" y="11315"/>
                </a:lnTo>
                <a:lnTo>
                  <a:pt x="12702" y="11266"/>
                </a:lnTo>
                <a:lnTo>
                  <a:pt x="12653" y="11217"/>
                </a:lnTo>
                <a:lnTo>
                  <a:pt x="12629" y="11217"/>
                </a:lnTo>
                <a:lnTo>
                  <a:pt x="12629" y="11047"/>
                </a:lnTo>
                <a:lnTo>
                  <a:pt x="12653" y="9733"/>
                </a:lnTo>
                <a:lnTo>
                  <a:pt x="12677" y="9660"/>
                </a:lnTo>
                <a:lnTo>
                  <a:pt x="12702" y="9587"/>
                </a:lnTo>
                <a:lnTo>
                  <a:pt x="12702" y="9538"/>
                </a:lnTo>
                <a:lnTo>
                  <a:pt x="12653" y="9490"/>
                </a:lnTo>
                <a:lnTo>
                  <a:pt x="12726" y="7105"/>
                </a:lnTo>
                <a:lnTo>
                  <a:pt x="12726" y="5913"/>
                </a:lnTo>
                <a:lnTo>
                  <a:pt x="12726" y="4745"/>
                </a:lnTo>
                <a:lnTo>
                  <a:pt x="12750" y="4429"/>
                </a:lnTo>
                <a:lnTo>
                  <a:pt x="12750" y="4015"/>
                </a:lnTo>
                <a:lnTo>
                  <a:pt x="12750" y="3820"/>
                </a:lnTo>
                <a:lnTo>
                  <a:pt x="12726" y="3650"/>
                </a:lnTo>
                <a:lnTo>
                  <a:pt x="12677" y="3480"/>
                </a:lnTo>
                <a:lnTo>
                  <a:pt x="12604" y="3358"/>
                </a:lnTo>
                <a:lnTo>
                  <a:pt x="12920" y="3382"/>
                </a:lnTo>
                <a:lnTo>
                  <a:pt x="12993" y="3382"/>
                </a:lnTo>
                <a:lnTo>
                  <a:pt x="13066" y="3358"/>
                </a:lnTo>
                <a:lnTo>
                  <a:pt x="13115" y="3309"/>
                </a:lnTo>
                <a:lnTo>
                  <a:pt x="13164" y="3261"/>
                </a:lnTo>
                <a:lnTo>
                  <a:pt x="13164" y="3188"/>
                </a:lnTo>
                <a:lnTo>
                  <a:pt x="13164" y="3115"/>
                </a:lnTo>
                <a:lnTo>
                  <a:pt x="13164" y="3042"/>
                </a:lnTo>
                <a:lnTo>
                  <a:pt x="13139" y="2969"/>
                </a:lnTo>
                <a:lnTo>
                  <a:pt x="13188" y="2604"/>
                </a:lnTo>
                <a:lnTo>
                  <a:pt x="13237" y="2239"/>
                </a:lnTo>
                <a:lnTo>
                  <a:pt x="13237" y="2044"/>
                </a:lnTo>
                <a:lnTo>
                  <a:pt x="13212" y="1849"/>
                </a:lnTo>
                <a:lnTo>
                  <a:pt x="13164" y="1679"/>
                </a:lnTo>
                <a:lnTo>
                  <a:pt x="13091" y="1533"/>
                </a:lnTo>
                <a:lnTo>
                  <a:pt x="12969" y="1387"/>
                </a:lnTo>
                <a:lnTo>
                  <a:pt x="12823" y="1265"/>
                </a:lnTo>
                <a:lnTo>
                  <a:pt x="12677" y="1168"/>
                </a:lnTo>
                <a:lnTo>
                  <a:pt x="12507" y="1119"/>
                </a:lnTo>
                <a:lnTo>
                  <a:pt x="12312" y="1071"/>
                </a:lnTo>
                <a:lnTo>
                  <a:pt x="12142" y="1071"/>
                </a:lnTo>
                <a:lnTo>
                  <a:pt x="11753" y="1046"/>
                </a:lnTo>
                <a:lnTo>
                  <a:pt x="10317" y="1071"/>
                </a:lnTo>
                <a:lnTo>
                  <a:pt x="8881" y="1119"/>
                </a:lnTo>
                <a:lnTo>
                  <a:pt x="8881" y="1095"/>
                </a:lnTo>
                <a:lnTo>
                  <a:pt x="8833" y="876"/>
                </a:lnTo>
                <a:lnTo>
                  <a:pt x="8784" y="706"/>
                </a:lnTo>
                <a:lnTo>
                  <a:pt x="8711" y="535"/>
                </a:lnTo>
                <a:lnTo>
                  <a:pt x="8614" y="365"/>
                </a:lnTo>
                <a:lnTo>
                  <a:pt x="8516" y="243"/>
                </a:lnTo>
                <a:lnTo>
                  <a:pt x="8370" y="146"/>
                </a:lnTo>
                <a:lnTo>
                  <a:pt x="8200" y="73"/>
                </a:lnTo>
                <a:lnTo>
                  <a:pt x="7981" y="24"/>
                </a:lnTo>
                <a:lnTo>
                  <a:pt x="7762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46"/>
          <p:cNvSpPr/>
          <p:nvPr/>
        </p:nvSpPr>
        <p:spPr>
          <a:xfrm>
            <a:off x="264677" y="3280175"/>
            <a:ext cx="417999" cy="330797"/>
          </a:xfrm>
          <a:custGeom>
            <a:avLst/>
            <a:gdLst/>
            <a:ahLst/>
            <a:cxnLst/>
            <a:rect l="l" t="t" r="r" b="b"/>
            <a:pathLst>
              <a:path w="19126" h="15136" extrusionOk="0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46"/>
          <p:cNvSpPr/>
          <p:nvPr/>
        </p:nvSpPr>
        <p:spPr>
          <a:xfrm>
            <a:off x="848015" y="3304630"/>
            <a:ext cx="407377" cy="276553"/>
          </a:xfrm>
          <a:custGeom>
            <a:avLst/>
            <a:gdLst/>
            <a:ahLst/>
            <a:cxnLst/>
            <a:rect l="l" t="t" r="r" b="b"/>
            <a:pathLst>
              <a:path w="18640" h="12654" extrusionOk="0">
                <a:moveTo>
                  <a:pt x="11486" y="512"/>
                </a:moveTo>
                <a:lnTo>
                  <a:pt x="14089" y="536"/>
                </a:lnTo>
                <a:lnTo>
                  <a:pt x="16206" y="585"/>
                </a:lnTo>
                <a:lnTo>
                  <a:pt x="17106" y="585"/>
                </a:lnTo>
                <a:lnTo>
                  <a:pt x="17374" y="633"/>
                </a:lnTo>
                <a:lnTo>
                  <a:pt x="17617" y="706"/>
                </a:lnTo>
                <a:lnTo>
                  <a:pt x="17715" y="755"/>
                </a:lnTo>
                <a:lnTo>
                  <a:pt x="17812" y="828"/>
                </a:lnTo>
                <a:lnTo>
                  <a:pt x="17885" y="925"/>
                </a:lnTo>
                <a:lnTo>
                  <a:pt x="17958" y="1047"/>
                </a:lnTo>
                <a:lnTo>
                  <a:pt x="17982" y="1169"/>
                </a:lnTo>
                <a:lnTo>
                  <a:pt x="18007" y="1315"/>
                </a:lnTo>
                <a:lnTo>
                  <a:pt x="17982" y="1607"/>
                </a:lnTo>
                <a:lnTo>
                  <a:pt x="17958" y="1753"/>
                </a:lnTo>
                <a:lnTo>
                  <a:pt x="17958" y="1923"/>
                </a:lnTo>
                <a:lnTo>
                  <a:pt x="17958" y="2264"/>
                </a:lnTo>
                <a:lnTo>
                  <a:pt x="18007" y="2604"/>
                </a:lnTo>
                <a:lnTo>
                  <a:pt x="18031" y="2945"/>
                </a:lnTo>
                <a:lnTo>
                  <a:pt x="18031" y="3115"/>
                </a:lnTo>
                <a:lnTo>
                  <a:pt x="17520" y="3164"/>
                </a:lnTo>
                <a:lnTo>
                  <a:pt x="17009" y="3188"/>
                </a:lnTo>
                <a:lnTo>
                  <a:pt x="15963" y="3212"/>
                </a:lnTo>
                <a:lnTo>
                  <a:pt x="14917" y="3188"/>
                </a:lnTo>
                <a:lnTo>
                  <a:pt x="13870" y="3164"/>
                </a:lnTo>
                <a:lnTo>
                  <a:pt x="12751" y="3139"/>
                </a:lnTo>
                <a:lnTo>
                  <a:pt x="11607" y="3115"/>
                </a:lnTo>
                <a:lnTo>
                  <a:pt x="11023" y="3139"/>
                </a:lnTo>
                <a:lnTo>
                  <a:pt x="10439" y="3188"/>
                </a:lnTo>
                <a:lnTo>
                  <a:pt x="9855" y="3237"/>
                </a:lnTo>
                <a:lnTo>
                  <a:pt x="9271" y="3261"/>
                </a:lnTo>
                <a:lnTo>
                  <a:pt x="8712" y="3261"/>
                </a:lnTo>
                <a:lnTo>
                  <a:pt x="8152" y="3237"/>
                </a:lnTo>
                <a:lnTo>
                  <a:pt x="7057" y="3164"/>
                </a:lnTo>
                <a:lnTo>
                  <a:pt x="5938" y="3091"/>
                </a:lnTo>
                <a:lnTo>
                  <a:pt x="5403" y="3091"/>
                </a:lnTo>
                <a:lnTo>
                  <a:pt x="4843" y="3066"/>
                </a:lnTo>
                <a:lnTo>
                  <a:pt x="3651" y="3091"/>
                </a:lnTo>
                <a:lnTo>
                  <a:pt x="2483" y="3139"/>
                </a:lnTo>
                <a:lnTo>
                  <a:pt x="1412" y="3164"/>
                </a:lnTo>
                <a:lnTo>
                  <a:pt x="950" y="3164"/>
                </a:lnTo>
                <a:lnTo>
                  <a:pt x="731" y="3188"/>
                </a:lnTo>
                <a:lnTo>
                  <a:pt x="487" y="3212"/>
                </a:lnTo>
                <a:lnTo>
                  <a:pt x="487" y="3212"/>
                </a:lnTo>
                <a:lnTo>
                  <a:pt x="512" y="2799"/>
                </a:lnTo>
                <a:lnTo>
                  <a:pt x="560" y="2410"/>
                </a:lnTo>
                <a:lnTo>
                  <a:pt x="633" y="1996"/>
                </a:lnTo>
                <a:lnTo>
                  <a:pt x="731" y="1607"/>
                </a:lnTo>
                <a:lnTo>
                  <a:pt x="828" y="1363"/>
                </a:lnTo>
                <a:lnTo>
                  <a:pt x="925" y="1169"/>
                </a:lnTo>
                <a:lnTo>
                  <a:pt x="1071" y="998"/>
                </a:lnTo>
                <a:lnTo>
                  <a:pt x="1217" y="852"/>
                </a:lnTo>
                <a:lnTo>
                  <a:pt x="1388" y="731"/>
                </a:lnTo>
                <a:lnTo>
                  <a:pt x="1582" y="658"/>
                </a:lnTo>
                <a:lnTo>
                  <a:pt x="1777" y="585"/>
                </a:lnTo>
                <a:lnTo>
                  <a:pt x="1996" y="512"/>
                </a:lnTo>
                <a:lnTo>
                  <a:pt x="2118" y="560"/>
                </a:lnTo>
                <a:lnTo>
                  <a:pt x="2239" y="560"/>
                </a:lnTo>
                <a:lnTo>
                  <a:pt x="2483" y="585"/>
                </a:lnTo>
                <a:lnTo>
                  <a:pt x="2969" y="536"/>
                </a:lnTo>
                <a:lnTo>
                  <a:pt x="4016" y="512"/>
                </a:lnTo>
                <a:lnTo>
                  <a:pt x="5062" y="512"/>
                </a:lnTo>
                <a:lnTo>
                  <a:pt x="6084" y="536"/>
                </a:lnTo>
                <a:lnTo>
                  <a:pt x="7106" y="560"/>
                </a:lnTo>
                <a:lnTo>
                  <a:pt x="8128" y="585"/>
                </a:lnTo>
                <a:lnTo>
                  <a:pt x="8639" y="585"/>
                </a:lnTo>
                <a:lnTo>
                  <a:pt x="9150" y="560"/>
                </a:lnTo>
                <a:lnTo>
                  <a:pt x="10220" y="512"/>
                </a:lnTo>
                <a:close/>
                <a:moveTo>
                  <a:pt x="487" y="3650"/>
                </a:moveTo>
                <a:lnTo>
                  <a:pt x="560" y="3675"/>
                </a:lnTo>
                <a:lnTo>
                  <a:pt x="512" y="3748"/>
                </a:lnTo>
                <a:lnTo>
                  <a:pt x="487" y="3772"/>
                </a:lnTo>
                <a:lnTo>
                  <a:pt x="487" y="3650"/>
                </a:lnTo>
                <a:close/>
                <a:moveTo>
                  <a:pt x="10147" y="3748"/>
                </a:moveTo>
                <a:lnTo>
                  <a:pt x="9782" y="4137"/>
                </a:lnTo>
                <a:lnTo>
                  <a:pt x="9612" y="4356"/>
                </a:lnTo>
                <a:lnTo>
                  <a:pt x="9466" y="4575"/>
                </a:lnTo>
                <a:lnTo>
                  <a:pt x="9344" y="4745"/>
                </a:lnTo>
                <a:lnTo>
                  <a:pt x="9344" y="4745"/>
                </a:lnTo>
                <a:lnTo>
                  <a:pt x="9515" y="4356"/>
                </a:lnTo>
                <a:lnTo>
                  <a:pt x="9685" y="3967"/>
                </a:lnTo>
                <a:lnTo>
                  <a:pt x="9782" y="3796"/>
                </a:lnTo>
                <a:lnTo>
                  <a:pt x="9807" y="3772"/>
                </a:lnTo>
                <a:lnTo>
                  <a:pt x="10147" y="3748"/>
                </a:lnTo>
                <a:close/>
                <a:moveTo>
                  <a:pt x="1509" y="3699"/>
                </a:moveTo>
                <a:lnTo>
                  <a:pt x="1339" y="3845"/>
                </a:lnTo>
                <a:lnTo>
                  <a:pt x="1217" y="3991"/>
                </a:lnTo>
                <a:lnTo>
                  <a:pt x="950" y="4332"/>
                </a:lnTo>
                <a:lnTo>
                  <a:pt x="731" y="4648"/>
                </a:lnTo>
                <a:lnTo>
                  <a:pt x="512" y="4989"/>
                </a:lnTo>
                <a:lnTo>
                  <a:pt x="512" y="4697"/>
                </a:lnTo>
                <a:lnTo>
                  <a:pt x="633" y="4380"/>
                </a:lnTo>
                <a:lnTo>
                  <a:pt x="779" y="4040"/>
                </a:lnTo>
                <a:lnTo>
                  <a:pt x="877" y="3869"/>
                </a:lnTo>
                <a:lnTo>
                  <a:pt x="998" y="3723"/>
                </a:lnTo>
                <a:lnTo>
                  <a:pt x="1509" y="3699"/>
                </a:lnTo>
                <a:close/>
                <a:moveTo>
                  <a:pt x="15452" y="3723"/>
                </a:moveTo>
                <a:lnTo>
                  <a:pt x="15111" y="4186"/>
                </a:lnTo>
                <a:lnTo>
                  <a:pt x="14746" y="4648"/>
                </a:lnTo>
                <a:lnTo>
                  <a:pt x="14454" y="5013"/>
                </a:lnTo>
                <a:lnTo>
                  <a:pt x="14333" y="5208"/>
                </a:lnTo>
                <a:lnTo>
                  <a:pt x="14235" y="5402"/>
                </a:lnTo>
                <a:lnTo>
                  <a:pt x="13846" y="5402"/>
                </a:lnTo>
                <a:lnTo>
                  <a:pt x="13919" y="5305"/>
                </a:lnTo>
                <a:lnTo>
                  <a:pt x="13992" y="5159"/>
                </a:lnTo>
                <a:lnTo>
                  <a:pt x="14089" y="4964"/>
                </a:lnTo>
                <a:lnTo>
                  <a:pt x="14479" y="4356"/>
                </a:lnTo>
                <a:lnTo>
                  <a:pt x="14673" y="4040"/>
                </a:lnTo>
                <a:lnTo>
                  <a:pt x="14722" y="3869"/>
                </a:lnTo>
                <a:lnTo>
                  <a:pt x="14771" y="3723"/>
                </a:lnTo>
                <a:close/>
                <a:moveTo>
                  <a:pt x="14503" y="3699"/>
                </a:moveTo>
                <a:lnTo>
                  <a:pt x="14187" y="4161"/>
                </a:lnTo>
                <a:lnTo>
                  <a:pt x="13919" y="4599"/>
                </a:lnTo>
                <a:lnTo>
                  <a:pt x="13651" y="4989"/>
                </a:lnTo>
                <a:lnTo>
                  <a:pt x="13530" y="5183"/>
                </a:lnTo>
                <a:lnTo>
                  <a:pt x="13505" y="5281"/>
                </a:lnTo>
                <a:lnTo>
                  <a:pt x="13481" y="5402"/>
                </a:lnTo>
                <a:lnTo>
                  <a:pt x="13481" y="5427"/>
                </a:lnTo>
                <a:lnTo>
                  <a:pt x="13019" y="5427"/>
                </a:lnTo>
                <a:lnTo>
                  <a:pt x="13116" y="5183"/>
                </a:lnTo>
                <a:lnTo>
                  <a:pt x="13238" y="4940"/>
                </a:lnTo>
                <a:lnTo>
                  <a:pt x="13432" y="4648"/>
                </a:lnTo>
                <a:lnTo>
                  <a:pt x="13627" y="4332"/>
                </a:lnTo>
                <a:lnTo>
                  <a:pt x="13822" y="4015"/>
                </a:lnTo>
                <a:lnTo>
                  <a:pt x="13968" y="3699"/>
                </a:lnTo>
                <a:close/>
                <a:moveTo>
                  <a:pt x="16255" y="3723"/>
                </a:moveTo>
                <a:lnTo>
                  <a:pt x="15914" y="4210"/>
                </a:lnTo>
                <a:lnTo>
                  <a:pt x="15573" y="4672"/>
                </a:lnTo>
                <a:lnTo>
                  <a:pt x="15282" y="5037"/>
                </a:lnTo>
                <a:lnTo>
                  <a:pt x="15160" y="5208"/>
                </a:lnTo>
                <a:lnTo>
                  <a:pt x="15111" y="5329"/>
                </a:lnTo>
                <a:lnTo>
                  <a:pt x="15087" y="5427"/>
                </a:lnTo>
                <a:lnTo>
                  <a:pt x="14722" y="5427"/>
                </a:lnTo>
                <a:lnTo>
                  <a:pt x="14795" y="5329"/>
                </a:lnTo>
                <a:lnTo>
                  <a:pt x="15257" y="4697"/>
                </a:lnTo>
                <a:lnTo>
                  <a:pt x="15403" y="4478"/>
                </a:lnTo>
                <a:lnTo>
                  <a:pt x="15525" y="4234"/>
                </a:lnTo>
                <a:lnTo>
                  <a:pt x="15622" y="3991"/>
                </a:lnTo>
                <a:lnTo>
                  <a:pt x="15646" y="3845"/>
                </a:lnTo>
                <a:lnTo>
                  <a:pt x="15671" y="3723"/>
                </a:lnTo>
                <a:close/>
                <a:moveTo>
                  <a:pt x="3748" y="3626"/>
                </a:moveTo>
                <a:lnTo>
                  <a:pt x="3602" y="3772"/>
                </a:lnTo>
                <a:lnTo>
                  <a:pt x="3480" y="3967"/>
                </a:lnTo>
                <a:lnTo>
                  <a:pt x="3286" y="4307"/>
                </a:lnTo>
                <a:lnTo>
                  <a:pt x="3091" y="4599"/>
                </a:lnTo>
                <a:lnTo>
                  <a:pt x="2872" y="4867"/>
                </a:lnTo>
                <a:lnTo>
                  <a:pt x="2677" y="5159"/>
                </a:lnTo>
                <a:lnTo>
                  <a:pt x="2580" y="5305"/>
                </a:lnTo>
                <a:lnTo>
                  <a:pt x="2507" y="5451"/>
                </a:lnTo>
                <a:lnTo>
                  <a:pt x="2191" y="5451"/>
                </a:lnTo>
                <a:lnTo>
                  <a:pt x="2312" y="5305"/>
                </a:lnTo>
                <a:lnTo>
                  <a:pt x="2410" y="5135"/>
                </a:lnTo>
                <a:lnTo>
                  <a:pt x="2604" y="4867"/>
                </a:lnTo>
                <a:lnTo>
                  <a:pt x="2799" y="4599"/>
                </a:lnTo>
                <a:lnTo>
                  <a:pt x="2945" y="4307"/>
                </a:lnTo>
                <a:lnTo>
                  <a:pt x="3091" y="4040"/>
                </a:lnTo>
                <a:lnTo>
                  <a:pt x="3213" y="3748"/>
                </a:lnTo>
                <a:lnTo>
                  <a:pt x="3213" y="3699"/>
                </a:lnTo>
                <a:lnTo>
                  <a:pt x="3164" y="3675"/>
                </a:lnTo>
                <a:lnTo>
                  <a:pt x="3115" y="3650"/>
                </a:lnTo>
                <a:lnTo>
                  <a:pt x="3091" y="3699"/>
                </a:lnTo>
                <a:lnTo>
                  <a:pt x="2872" y="3942"/>
                </a:lnTo>
                <a:lnTo>
                  <a:pt x="2653" y="4210"/>
                </a:lnTo>
                <a:lnTo>
                  <a:pt x="2434" y="4453"/>
                </a:lnTo>
                <a:lnTo>
                  <a:pt x="2215" y="4721"/>
                </a:lnTo>
                <a:lnTo>
                  <a:pt x="1947" y="5062"/>
                </a:lnTo>
                <a:lnTo>
                  <a:pt x="1826" y="5232"/>
                </a:lnTo>
                <a:lnTo>
                  <a:pt x="1777" y="5329"/>
                </a:lnTo>
                <a:lnTo>
                  <a:pt x="1753" y="5427"/>
                </a:lnTo>
                <a:lnTo>
                  <a:pt x="1388" y="5427"/>
                </a:lnTo>
                <a:lnTo>
                  <a:pt x="1461" y="5305"/>
                </a:lnTo>
                <a:lnTo>
                  <a:pt x="1534" y="5159"/>
                </a:lnTo>
                <a:lnTo>
                  <a:pt x="1631" y="5013"/>
                </a:lnTo>
                <a:lnTo>
                  <a:pt x="1728" y="4867"/>
                </a:lnTo>
                <a:lnTo>
                  <a:pt x="1972" y="4575"/>
                </a:lnTo>
                <a:lnTo>
                  <a:pt x="2142" y="4356"/>
                </a:lnTo>
                <a:lnTo>
                  <a:pt x="2288" y="4137"/>
                </a:lnTo>
                <a:lnTo>
                  <a:pt x="2410" y="3894"/>
                </a:lnTo>
                <a:lnTo>
                  <a:pt x="2507" y="3650"/>
                </a:lnTo>
                <a:lnTo>
                  <a:pt x="3748" y="3626"/>
                </a:lnTo>
                <a:close/>
                <a:moveTo>
                  <a:pt x="4551" y="3602"/>
                </a:moveTo>
                <a:lnTo>
                  <a:pt x="4356" y="3796"/>
                </a:lnTo>
                <a:lnTo>
                  <a:pt x="4186" y="4015"/>
                </a:lnTo>
                <a:lnTo>
                  <a:pt x="3894" y="4478"/>
                </a:lnTo>
                <a:lnTo>
                  <a:pt x="3699" y="4697"/>
                </a:lnTo>
                <a:lnTo>
                  <a:pt x="3505" y="4940"/>
                </a:lnTo>
                <a:lnTo>
                  <a:pt x="3407" y="5062"/>
                </a:lnTo>
                <a:lnTo>
                  <a:pt x="3334" y="5183"/>
                </a:lnTo>
                <a:lnTo>
                  <a:pt x="3286" y="5329"/>
                </a:lnTo>
                <a:lnTo>
                  <a:pt x="3261" y="5451"/>
                </a:lnTo>
                <a:lnTo>
                  <a:pt x="2921" y="5451"/>
                </a:lnTo>
                <a:lnTo>
                  <a:pt x="3067" y="5281"/>
                </a:lnTo>
                <a:lnTo>
                  <a:pt x="3213" y="5062"/>
                </a:lnTo>
                <a:lnTo>
                  <a:pt x="3432" y="4672"/>
                </a:lnTo>
                <a:lnTo>
                  <a:pt x="3724" y="4161"/>
                </a:lnTo>
                <a:lnTo>
                  <a:pt x="4016" y="3602"/>
                </a:lnTo>
                <a:close/>
                <a:moveTo>
                  <a:pt x="13140" y="3675"/>
                </a:moveTo>
                <a:lnTo>
                  <a:pt x="13724" y="3699"/>
                </a:lnTo>
                <a:lnTo>
                  <a:pt x="13505" y="3894"/>
                </a:lnTo>
                <a:lnTo>
                  <a:pt x="13335" y="4137"/>
                </a:lnTo>
                <a:lnTo>
                  <a:pt x="12994" y="4624"/>
                </a:lnTo>
                <a:lnTo>
                  <a:pt x="12751" y="5013"/>
                </a:lnTo>
                <a:lnTo>
                  <a:pt x="12605" y="5232"/>
                </a:lnTo>
                <a:lnTo>
                  <a:pt x="12483" y="5451"/>
                </a:lnTo>
                <a:lnTo>
                  <a:pt x="12313" y="5451"/>
                </a:lnTo>
                <a:lnTo>
                  <a:pt x="12459" y="5256"/>
                </a:lnTo>
                <a:lnTo>
                  <a:pt x="12556" y="5037"/>
                </a:lnTo>
                <a:lnTo>
                  <a:pt x="12775" y="4624"/>
                </a:lnTo>
                <a:lnTo>
                  <a:pt x="12873" y="4405"/>
                </a:lnTo>
                <a:lnTo>
                  <a:pt x="12946" y="4161"/>
                </a:lnTo>
                <a:lnTo>
                  <a:pt x="13043" y="3918"/>
                </a:lnTo>
                <a:lnTo>
                  <a:pt x="13140" y="3675"/>
                </a:lnTo>
                <a:close/>
                <a:moveTo>
                  <a:pt x="16912" y="3723"/>
                </a:moveTo>
                <a:lnTo>
                  <a:pt x="16547" y="4283"/>
                </a:lnTo>
                <a:lnTo>
                  <a:pt x="16328" y="4575"/>
                </a:lnTo>
                <a:lnTo>
                  <a:pt x="16109" y="4818"/>
                </a:lnTo>
                <a:lnTo>
                  <a:pt x="15841" y="5086"/>
                </a:lnTo>
                <a:lnTo>
                  <a:pt x="15695" y="5281"/>
                </a:lnTo>
                <a:lnTo>
                  <a:pt x="15573" y="5451"/>
                </a:lnTo>
                <a:lnTo>
                  <a:pt x="15501" y="5451"/>
                </a:lnTo>
                <a:lnTo>
                  <a:pt x="15695" y="5135"/>
                </a:lnTo>
                <a:lnTo>
                  <a:pt x="15914" y="4843"/>
                </a:lnTo>
                <a:lnTo>
                  <a:pt x="16084" y="4575"/>
                </a:lnTo>
                <a:lnTo>
                  <a:pt x="16230" y="4307"/>
                </a:lnTo>
                <a:lnTo>
                  <a:pt x="16474" y="3723"/>
                </a:lnTo>
                <a:close/>
                <a:moveTo>
                  <a:pt x="12921" y="3650"/>
                </a:moveTo>
                <a:lnTo>
                  <a:pt x="12800" y="3821"/>
                </a:lnTo>
                <a:lnTo>
                  <a:pt x="12702" y="3991"/>
                </a:lnTo>
                <a:lnTo>
                  <a:pt x="12532" y="4332"/>
                </a:lnTo>
                <a:lnTo>
                  <a:pt x="12362" y="4599"/>
                </a:lnTo>
                <a:lnTo>
                  <a:pt x="12167" y="4891"/>
                </a:lnTo>
                <a:lnTo>
                  <a:pt x="11997" y="5159"/>
                </a:lnTo>
                <a:lnTo>
                  <a:pt x="11948" y="5305"/>
                </a:lnTo>
                <a:lnTo>
                  <a:pt x="11899" y="5451"/>
                </a:lnTo>
                <a:lnTo>
                  <a:pt x="11583" y="5475"/>
                </a:lnTo>
                <a:lnTo>
                  <a:pt x="11583" y="5475"/>
                </a:lnTo>
                <a:lnTo>
                  <a:pt x="11729" y="5232"/>
                </a:lnTo>
                <a:lnTo>
                  <a:pt x="11826" y="4964"/>
                </a:lnTo>
                <a:lnTo>
                  <a:pt x="12045" y="4453"/>
                </a:lnTo>
                <a:lnTo>
                  <a:pt x="12216" y="4064"/>
                </a:lnTo>
                <a:lnTo>
                  <a:pt x="12289" y="3869"/>
                </a:lnTo>
                <a:lnTo>
                  <a:pt x="12337" y="3650"/>
                </a:lnTo>
                <a:close/>
                <a:moveTo>
                  <a:pt x="4746" y="3602"/>
                </a:moveTo>
                <a:lnTo>
                  <a:pt x="5792" y="3626"/>
                </a:lnTo>
                <a:lnTo>
                  <a:pt x="6814" y="3675"/>
                </a:lnTo>
                <a:lnTo>
                  <a:pt x="6571" y="3845"/>
                </a:lnTo>
                <a:lnTo>
                  <a:pt x="6352" y="4064"/>
                </a:lnTo>
                <a:lnTo>
                  <a:pt x="6157" y="4283"/>
                </a:lnTo>
                <a:lnTo>
                  <a:pt x="5987" y="4526"/>
                </a:lnTo>
                <a:lnTo>
                  <a:pt x="5573" y="5135"/>
                </a:lnTo>
                <a:lnTo>
                  <a:pt x="5427" y="5305"/>
                </a:lnTo>
                <a:lnTo>
                  <a:pt x="5403" y="5402"/>
                </a:lnTo>
                <a:lnTo>
                  <a:pt x="5378" y="5500"/>
                </a:lnTo>
                <a:lnTo>
                  <a:pt x="5013" y="5500"/>
                </a:lnTo>
                <a:lnTo>
                  <a:pt x="5232" y="5232"/>
                </a:lnTo>
                <a:lnTo>
                  <a:pt x="5427" y="4940"/>
                </a:lnTo>
                <a:lnTo>
                  <a:pt x="6206" y="3748"/>
                </a:lnTo>
                <a:lnTo>
                  <a:pt x="6230" y="3699"/>
                </a:lnTo>
                <a:lnTo>
                  <a:pt x="6206" y="3675"/>
                </a:lnTo>
                <a:lnTo>
                  <a:pt x="6108" y="3675"/>
                </a:lnTo>
                <a:lnTo>
                  <a:pt x="5865" y="3894"/>
                </a:lnTo>
                <a:lnTo>
                  <a:pt x="5646" y="4113"/>
                </a:lnTo>
                <a:lnTo>
                  <a:pt x="5427" y="4356"/>
                </a:lnTo>
                <a:lnTo>
                  <a:pt x="5208" y="4599"/>
                </a:lnTo>
                <a:lnTo>
                  <a:pt x="4892" y="5013"/>
                </a:lnTo>
                <a:lnTo>
                  <a:pt x="4770" y="5256"/>
                </a:lnTo>
                <a:lnTo>
                  <a:pt x="4648" y="5500"/>
                </a:lnTo>
                <a:lnTo>
                  <a:pt x="4429" y="5475"/>
                </a:lnTo>
                <a:lnTo>
                  <a:pt x="4746" y="5037"/>
                </a:lnTo>
                <a:lnTo>
                  <a:pt x="4989" y="4745"/>
                </a:lnTo>
                <a:lnTo>
                  <a:pt x="5208" y="4405"/>
                </a:lnTo>
                <a:lnTo>
                  <a:pt x="5403" y="4088"/>
                </a:lnTo>
                <a:lnTo>
                  <a:pt x="5476" y="3894"/>
                </a:lnTo>
                <a:lnTo>
                  <a:pt x="5549" y="3723"/>
                </a:lnTo>
                <a:lnTo>
                  <a:pt x="5549" y="3675"/>
                </a:lnTo>
                <a:lnTo>
                  <a:pt x="5500" y="3650"/>
                </a:lnTo>
                <a:lnTo>
                  <a:pt x="5476" y="3626"/>
                </a:lnTo>
                <a:lnTo>
                  <a:pt x="5427" y="3650"/>
                </a:lnTo>
                <a:lnTo>
                  <a:pt x="5159" y="3918"/>
                </a:lnTo>
                <a:lnTo>
                  <a:pt x="4916" y="4210"/>
                </a:lnTo>
                <a:lnTo>
                  <a:pt x="4429" y="4794"/>
                </a:lnTo>
                <a:lnTo>
                  <a:pt x="4162" y="5110"/>
                </a:lnTo>
                <a:lnTo>
                  <a:pt x="4016" y="5281"/>
                </a:lnTo>
                <a:lnTo>
                  <a:pt x="3894" y="5475"/>
                </a:lnTo>
                <a:lnTo>
                  <a:pt x="3529" y="5451"/>
                </a:lnTo>
                <a:lnTo>
                  <a:pt x="3821" y="5086"/>
                </a:lnTo>
                <a:lnTo>
                  <a:pt x="4064" y="4721"/>
                </a:lnTo>
                <a:lnTo>
                  <a:pt x="4405" y="4161"/>
                </a:lnTo>
                <a:lnTo>
                  <a:pt x="4575" y="3869"/>
                </a:lnTo>
                <a:lnTo>
                  <a:pt x="4746" y="3602"/>
                </a:lnTo>
                <a:close/>
                <a:moveTo>
                  <a:pt x="11997" y="3650"/>
                </a:moveTo>
                <a:lnTo>
                  <a:pt x="11875" y="3869"/>
                </a:lnTo>
                <a:lnTo>
                  <a:pt x="11778" y="4088"/>
                </a:lnTo>
                <a:lnTo>
                  <a:pt x="11559" y="4551"/>
                </a:lnTo>
                <a:lnTo>
                  <a:pt x="11315" y="4989"/>
                </a:lnTo>
                <a:lnTo>
                  <a:pt x="11218" y="5232"/>
                </a:lnTo>
                <a:lnTo>
                  <a:pt x="11194" y="5378"/>
                </a:lnTo>
                <a:lnTo>
                  <a:pt x="11169" y="5500"/>
                </a:lnTo>
                <a:lnTo>
                  <a:pt x="10756" y="5500"/>
                </a:lnTo>
                <a:lnTo>
                  <a:pt x="10950" y="5256"/>
                </a:lnTo>
                <a:lnTo>
                  <a:pt x="11121" y="4989"/>
                </a:lnTo>
                <a:lnTo>
                  <a:pt x="11291" y="4672"/>
                </a:lnTo>
                <a:lnTo>
                  <a:pt x="11437" y="4332"/>
                </a:lnTo>
                <a:lnTo>
                  <a:pt x="11705" y="3650"/>
                </a:lnTo>
                <a:close/>
                <a:moveTo>
                  <a:pt x="17593" y="3699"/>
                </a:moveTo>
                <a:lnTo>
                  <a:pt x="17471" y="3894"/>
                </a:lnTo>
                <a:lnTo>
                  <a:pt x="17325" y="4088"/>
                </a:lnTo>
                <a:lnTo>
                  <a:pt x="17082" y="4502"/>
                </a:lnTo>
                <a:lnTo>
                  <a:pt x="16887" y="4745"/>
                </a:lnTo>
                <a:lnTo>
                  <a:pt x="16668" y="4989"/>
                </a:lnTo>
                <a:lnTo>
                  <a:pt x="16474" y="5232"/>
                </a:lnTo>
                <a:lnTo>
                  <a:pt x="16376" y="5378"/>
                </a:lnTo>
                <a:lnTo>
                  <a:pt x="16303" y="5500"/>
                </a:lnTo>
                <a:lnTo>
                  <a:pt x="16133" y="5475"/>
                </a:lnTo>
                <a:lnTo>
                  <a:pt x="16620" y="4867"/>
                </a:lnTo>
                <a:lnTo>
                  <a:pt x="16790" y="4599"/>
                </a:lnTo>
                <a:lnTo>
                  <a:pt x="16936" y="4307"/>
                </a:lnTo>
                <a:lnTo>
                  <a:pt x="17033" y="4015"/>
                </a:lnTo>
                <a:lnTo>
                  <a:pt x="17131" y="3723"/>
                </a:lnTo>
                <a:lnTo>
                  <a:pt x="17593" y="3699"/>
                </a:lnTo>
                <a:close/>
                <a:moveTo>
                  <a:pt x="2337" y="3650"/>
                </a:moveTo>
                <a:lnTo>
                  <a:pt x="1947" y="4064"/>
                </a:lnTo>
                <a:lnTo>
                  <a:pt x="1558" y="4478"/>
                </a:lnTo>
                <a:lnTo>
                  <a:pt x="1363" y="4697"/>
                </a:lnTo>
                <a:lnTo>
                  <a:pt x="1193" y="4940"/>
                </a:lnTo>
                <a:lnTo>
                  <a:pt x="1096" y="5062"/>
                </a:lnTo>
                <a:lnTo>
                  <a:pt x="1047" y="5183"/>
                </a:lnTo>
                <a:lnTo>
                  <a:pt x="1023" y="5329"/>
                </a:lnTo>
                <a:lnTo>
                  <a:pt x="1023" y="5451"/>
                </a:lnTo>
                <a:lnTo>
                  <a:pt x="804" y="5475"/>
                </a:lnTo>
                <a:lnTo>
                  <a:pt x="609" y="5524"/>
                </a:lnTo>
                <a:lnTo>
                  <a:pt x="609" y="5524"/>
                </a:lnTo>
                <a:lnTo>
                  <a:pt x="682" y="5451"/>
                </a:lnTo>
                <a:lnTo>
                  <a:pt x="755" y="5354"/>
                </a:lnTo>
                <a:lnTo>
                  <a:pt x="901" y="5135"/>
                </a:lnTo>
                <a:lnTo>
                  <a:pt x="1023" y="4891"/>
                </a:lnTo>
                <a:lnTo>
                  <a:pt x="1120" y="4697"/>
                </a:lnTo>
                <a:lnTo>
                  <a:pt x="1485" y="4186"/>
                </a:lnTo>
                <a:lnTo>
                  <a:pt x="1874" y="3675"/>
                </a:lnTo>
                <a:lnTo>
                  <a:pt x="2288" y="3650"/>
                </a:lnTo>
                <a:close/>
                <a:moveTo>
                  <a:pt x="11510" y="3650"/>
                </a:moveTo>
                <a:lnTo>
                  <a:pt x="11291" y="3967"/>
                </a:lnTo>
                <a:lnTo>
                  <a:pt x="11096" y="4283"/>
                </a:lnTo>
                <a:lnTo>
                  <a:pt x="10902" y="4599"/>
                </a:lnTo>
                <a:lnTo>
                  <a:pt x="10707" y="4891"/>
                </a:lnTo>
                <a:lnTo>
                  <a:pt x="10464" y="5208"/>
                </a:lnTo>
                <a:lnTo>
                  <a:pt x="10366" y="5354"/>
                </a:lnTo>
                <a:lnTo>
                  <a:pt x="10269" y="5524"/>
                </a:lnTo>
                <a:lnTo>
                  <a:pt x="10001" y="5524"/>
                </a:lnTo>
                <a:lnTo>
                  <a:pt x="10269" y="5208"/>
                </a:lnTo>
                <a:lnTo>
                  <a:pt x="10488" y="4891"/>
                </a:lnTo>
                <a:lnTo>
                  <a:pt x="10683" y="4599"/>
                </a:lnTo>
                <a:lnTo>
                  <a:pt x="10853" y="4307"/>
                </a:lnTo>
                <a:lnTo>
                  <a:pt x="11023" y="3991"/>
                </a:lnTo>
                <a:lnTo>
                  <a:pt x="11145" y="3675"/>
                </a:lnTo>
                <a:lnTo>
                  <a:pt x="11437" y="3650"/>
                </a:lnTo>
                <a:close/>
                <a:moveTo>
                  <a:pt x="6936" y="3699"/>
                </a:moveTo>
                <a:lnTo>
                  <a:pt x="7325" y="3723"/>
                </a:lnTo>
                <a:lnTo>
                  <a:pt x="7057" y="4015"/>
                </a:lnTo>
                <a:lnTo>
                  <a:pt x="6814" y="4356"/>
                </a:lnTo>
                <a:lnTo>
                  <a:pt x="6619" y="4599"/>
                </a:lnTo>
                <a:lnTo>
                  <a:pt x="6400" y="4867"/>
                </a:lnTo>
                <a:lnTo>
                  <a:pt x="6327" y="5013"/>
                </a:lnTo>
                <a:lnTo>
                  <a:pt x="6254" y="5159"/>
                </a:lnTo>
                <a:lnTo>
                  <a:pt x="6206" y="5329"/>
                </a:lnTo>
                <a:lnTo>
                  <a:pt x="6206" y="5475"/>
                </a:lnTo>
                <a:lnTo>
                  <a:pt x="6206" y="5500"/>
                </a:lnTo>
                <a:lnTo>
                  <a:pt x="6230" y="5548"/>
                </a:lnTo>
                <a:lnTo>
                  <a:pt x="5768" y="5524"/>
                </a:lnTo>
                <a:lnTo>
                  <a:pt x="5889" y="5378"/>
                </a:lnTo>
                <a:lnTo>
                  <a:pt x="5987" y="5208"/>
                </a:lnTo>
                <a:lnTo>
                  <a:pt x="6157" y="4916"/>
                </a:lnTo>
                <a:lnTo>
                  <a:pt x="6546" y="4332"/>
                </a:lnTo>
                <a:lnTo>
                  <a:pt x="6936" y="3723"/>
                </a:lnTo>
                <a:lnTo>
                  <a:pt x="6936" y="3699"/>
                </a:lnTo>
                <a:close/>
                <a:moveTo>
                  <a:pt x="7568" y="3723"/>
                </a:moveTo>
                <a:lnTo>
                  <a:pt x="8103" y="3748"/>
                </a:lnTo>
                <a:lnTo>
                  <a:pt x="7933" y="3991"/>
                </a:lnTo>
                <a:lnTo>
                  <a:pt x="7763" y="4234"/>
                </a:lnTo>
                <a:lnTo>
                  <a:pt x="7592" y="4478"/>
                </a:lnTo>
                <a:lnTo>
                  <a:pt x="7422" y="4721"/>
                </a:lnTo>
                <a:lnTo>
                  <a:pt x="7057" y="5110"/>
                </a:lnTo>
                <a:lnTo>
                  <a:pt x="6887" y="5329"/>
                </a:lnTo>
                <a:lnTo>
                  <a:pt x="6838" y="5427"/>
                </a:lnTo>
                <a:lnTo>
                  <a:pt x="6814" y="5548"/>
                </a:lnTo>
                <a:lnTo>
                  <a:pt x="6327" y="5548"/>
                </a:lnTo>
                <a:lnTo>
                  <a:pt x="6449" y="5451"/>
                </a:lnTo>
                <a:lnTo>
                  <a:pt x="6546" y="5354"/>
                </a:lnTo>
                <a:lnTo>
                  <a:pt x="6717" y="5110"/>
                </a:lnTo>
                <a:lnTo>
                  <a:pt x="7009" y="4624"/>
                </a:lnTo>
                <a:lnTo>
                  <a:pt x="7325" y="4186"/>
                </a:lnTo>
                <a:lnTo>
                  <a:pt x="7447" y="3967"/>
                </a:lnTo>
                <a:lnTo>
                  <a:pt x="7568" y="3723"/>
                </a:lnTo>
                <a:close/>
                <a:moveTo>
                  <a:pt x="10902" y="3675"/>
                </a:moveTo>
                <a:lnTo>
                  <a:pt x="10172" y="4721"/>
                </a:lnTo>
                <a:lnTo>
                  <a:pt x="10026" y="4916"/>
                </a:lnTo>
                <a:lnTo>
                  <a:pt x="9855" y="5110"/>
                </a:lnTo>
                <a:lnTo>
                  <a:pt x="9709" y="5329"/>
                </a:lnTo>
                <a:lnTo>
                  <a:pt x="9661" y="5427"/>
                </a:lnTo>
                <a:lnTo>
                  <a:pt x="9612" y="5548"/>
                </a:lnTo>
                <a:lnTo>
                  <a:pt x="9320" y="5548"/>
                </a:lnTo>
                <a:lnTo>
                  <a:pt x="9515" y="5208"/>
                </a:lnTo>
                <a:lnTo>
                  <a:pt x="9661" y="4867"/>
                </a:lnTo>
                <a:lnTo>
                  <a:pt x="10026" y="4307"/>
                </a:lnTo>
                <a:lnTo>
                  <a:pt x="10391" y="3723"/>
                </a:lnTo>
                <a:lnTo>
                  <a:pt x="10902" y="3675"/>
                </a:lnTo>
                <a:close/>
                <a:moveTo>
                  <a:pt x="9150" y="5062"/>
                </a:moveTo>
                <a:lnTo>
                  <a:pt x="9004" y="5305"/>
                </a:lnTo>
                <a:lnTo>
                  <a:pt x="8979" y="5427"/>
                </a:lnTo>
                <a:lnTo>
                  <a:pt x="8931" y="5548"/>
                </a:lnTo>
                <a:lnTo>
                  <a:pt x="8736" y="5573"/>
                </a:lnTo>
                <a:lnTo>
                  <a:pt x="8736" y="5573"/>
                </a:lnTo>
                <a:lnTo>
                  <a:pt x="8955" y="5281"/>
                </a:lnTo>
                <a:lnTo>
                  <a:pt x="9150" y="5062"/>
                </a:lnTo>
                <a:close/>
                <a:moveTo>
                  <a:pt x="8785" y="3772"/>
                </a:moveTo>
                <a:lnTo>
                  <a:pt x="8663" y="3918"/>
                </a:lnTo>
                <a:lnTo>
                  <a:pt x="8541" y="4064"/>
                </a:lnTo>
                <a:lnTo>
                  <a:pt x="8322" y="4380"/>
                </a:lnTo>
                <a:lnTo>
                  <a:pt x="8103" y="4672"/>
                </a:lnTo>
                <a:lnTo>
                  <a:pt x="7884" y="4940"/>
                </a:lnTo>
                <a:lnTo>
                  <a:pt x="7690" y="5256"/>
                </a:lnTo>
                <a:lnTo>
                  <a:pt x="7617" y="5402"/>
                </a:lnTo>
                <a:lnTo>
                  <a:pt x="7544" y="5573"/>
                </a:lnTo>
                <a:lnTo>
                  <a:pt x="7228" y="5573"/>
                </a:lnTo>
                <a:lnTo>
                  <a:pt x="7374" y="5402"/>
                </a:lnTo>
                <a:lnTo>
                  <a:pt x="7495" y="5256"/>
                </a:lnTo>
                <a:lnTo>
                  <a:pt x="7714" y="4940"/>
                </a:lnTo>
                <a:lnTo>
                  <a:pt x="7909" y="4672"/>
                </a:lnTo>
                <a:lnTo>
                  <a:pt x="8079" y="4380"/>
                </a:lnTo>
                <a:lnTo>
                  <a:pt x="8225" y="4088"/>
                </a:lnTo>
                <a:lnTo>
                  <a:pt x="8347" y="3772"/>
                </a:lnTo>
                <a:close/>
                <a:moveTo>
                  <a:pt x="9515" y="3772"/>
                </a:moveTo>
                <a:lnTo>
                  <a:pt x="9490" y="3821"/>
                </a:lnTo>
                <a:lnTo>
                  <a:pt x="9393" y="3918"/>
                </a:lnTo>
                <a:lnTo>
                  <a:pt x="9320" y="4040"/>
                </a:lnTo>
                <a:lnTo>
                  <a:pt x="9150" y="4332"/>
                </a:lnTo>
                <a:lnTo>
                  <a:pt x="9028" y="4624"/>
                </a:lnTo>
                <a:lnTo>
                  <a:pt x="8833" y="4843"/>
                </a:lnTo>
                <a:lnTo>
                  <a:pt x="8614" y="5086"/>
                </a:lnTo>
                <a:lnTo>
                  <a:pt x="8541" y="5183"/>
                </a:lnTo>
                <a:lnTo>
                  <a:pt x="8444" y="5305"/>
                </a:lnTo>
                <a:lnTo>
                  <a:pt x="8395" y="5427"/>
                </a:lnTo>
                <a:lnTo>
                  <a:pt x="8347" y="5573"/>
                </a:lnTo>
                <a:lnTo>
                  <a:pt x="7884" y="5573"/>
                </a:lnTo>
                <a:lnTo>
                  <a:pt x="8055" y="5378"/>
                </a:lnTo>
                <a:lnTo>
                  <a:pt x="8201" y="5183"/>
                </a:lnTo>
                <a:lnTo>
                  <a:pt x="8444" y="4794"/>
                </a:lnTo>
                <a:lnTo>
                  <a:pt x="8614" y="4551"/>
                </a:lnTo>
                <a:lnTo>
                  <a:pt x="8760" y="4307"/>
                </a:lnTo>
                <a:lnTo>
                  <a:pt x="9028" y="3796"/>
                </a:lnTo>
                <a:lnTo>
                  <a:pt x="9271" y="3796"/>
                </a:lnTo>
                <a:lnTo>
                  <a:pt x="9515" y="3772"/>
                </a:lnTo>
                <a:close/>
                <a:moveTo>
                  <a:pt x="18031" y="3650"/>
                </a:moveTo>
                <a:lnTo>
                  <a:pt x="18031" y="4015"/>
                </a:lnTo>
                <a:lnTo>
                  <a:pt x="17934" y="4186"/>
                </a:lnTo>
                <a:lnTo>
                  <a:pt x="17836" y="4380"/>
                </a:lnTo>
                <a:lnTo>
                  <a:pt x="17642" y="4745"/>
                </a:lnTo>
                <a:lnTo>
                  <a:pt x="17350" y="5159"/>
                </a:lnTo>
                <a:lnTo>
                  <a:pt x="17228" y="5354"/>
                </a:lnTo>
                <a:lnTo>
                  <a:pt x="17131" y="5573"/>
                </a:lnTo>
                <a:lnTo>
                  <a:pt x="16766" y="5548"/>
                </a:lnTo>
                <a:lnTo>
                  <a:pt x="16912" y="5378"/>
                </a:lnTo>
                <a:lnTo>
                  <a:pt x="17058" y="5183"/>
                </a:lnTo>
                <a:lnTo>
                  <a:pt x="17325" y="4818"/>
                </a:lnTo>
                <a:lnTo>
                  <a:pt x="17471" y="4551"/>
                </a:lnTo>
                <a:lnTo>
                  <a:pt x="17569" y="4259"/>
                </a:lnTo>
                <a:lnTo>
                  <a:pt x="17739" y="3699"/>
                </a:lnTo>
                <a:lnTo>
                  <a:pt x="18031" y="3650"/>
                </a:lnTo>
                <a:close/>
                <a:moveTo>
                  <a:pt x="18007" y="4818"/>
                </a:moveTo>
                <a:lnTo>
                  <a:pt x="18007" y="5597"/>
                </a:lnTo>
                <a:lnTo>
                  <a:pt x="17544" y="5597"/>
                </a:lnTo>
                <a:lnTo>
                  <a:pt x="17642" y="5378"/>
                </a:lnTo>
                <a:lnTo>
                  <a:pt x="17812" y="5110"/>
                </a:lnTo>
                <a:lnTo>
                  <a:pt x="18007" y="4818"/>
                </a:lnTo>
                <a:close/>
                <a:moveTo>
                  <a:pt x="560" y="5913"/>
                </a:moveTo>
                <a:lnTo>
                  <a:pt x="537" y="5960"/>
                </a:lnTo>
                <a:lnTo>
                  <a:pt x="537" y="5960"/>
                </a:lnTo>
                <a:lnTo>
                  <a:pt x="536" y="5938"/>
                </a:lnTo>
                <a:lnTo>
                  <a:pt x="560" y="5913"/>
                </a:lnTo>
                <a:close/>
                <a:moveTo>
                  <a:pt x="4673" y="6692"/>
                </a:moveTo>
                <a:lnTo>
                  <a:pt x="4600" y="6716"/>
                </a:lnTo>
                <a:lnTo>
                  <a:pt x="4527" y="6765"/>
                </a:lnTo>
                <a:lnTo>
                  <a:pt x="4405" y="6838"/>
                </a:lnTo>
                <a:lnTo>
                  <a:pt x="4283" y="6911"/>
                </a:lnTo>
                <a:lnTo>
                  <a:pt x="4089" y="6984"/>
                </a:lnTo>
                <a:lnTo>
                  <a:pt x="4016" y="7008"/>
                </a:lnTo>
                <a:lnTo>
                  <a:pt x="4016" y="6935"/>
                </a:lnTo>
                <a:lnTo>
                  <a:pt x="3991" y="6862"/>
                </a:lnTo>
                <a:lnTo>
                  <a:pt x="3967" y="6789"/>
                </a:lnTo>
                <a:lnTo>
                  <a:pt x="3918" y="6741"/>
                </a:lnTo>
                <a:lnTo>
                  <a:pt x="3870" y="6716"/>
                </a:lnTo>
                <a:lnTo>
                  <a:pt x="3797" y="6716"/>
                </a:lnTo>
                <a:lnTo>
                  <a:pt x="3724" y="6741"/>
                </a:lnTo>
                <a:lnTo>
                  <a:pt x="3675" y="6789"/>
                </a:lnTo>
                <a:lnTo>
                  <a:pt x="3578" y="6887"/>
                </a:lnTo>
                <a:lnTo>
                  <a:pt x="3456" y="6984"/>
                </a:lnTo>
                <a:lnTo>
                  <a:pt x="3213" y="7130"/>
                </a:lnTo>
                <a:lnTo>
                  <a:pt x="3042" y="7227"/>
                </a:lnTo>
                <a:lnTo>
                  <a:pt x="2848" y="7252"/>
                </a:lnTo>
                <a:lnTo>
                  <a:pt x="2799" y="7252"/>
                </a:lnTo>
                <a:lnTo>
                  <a:pt x="2799" y="7227"/>
                </a:lnTo>
                <a:lnTo>
                  <a:pt x="2799" y="7106"/>
                </a:lnTo>
                <a:lnTo>
                  <a:pt x="2848" y="6984"/>
                </a:lnTo>
                <a:lnTo>
                  <a:pt x="2896" y="6887"/>
                </a:lnTo>
                <a:lnTo>
                  <a:pt x="2896" y="6838"/>
                </a:lnTo>
                <a:lnTo>
                  <a:pt x="2872" y="6789"/>
                </a:lnTo>
                <a:lnTo>
                  <a:pt x="2823" y="6741"/>
                </a:lnTo>
                <a:lnTo>
                  <a:pt x="2775" y="6741"/>
                </a:lnTo>
                <a:lnTo>
                  <a:pt x="2702" y="6765"/>
                </a:lnTo>
                <a:lnTo>
                  <a:pt x="2629" y="6789"/>
                </a:lnTo>
                <a:lnTo>
                  <a:pt x="2531" y="6887"/>
                </a:lnTo>
                <a:lnTo>
                  <a:pt x="2458" y="7008"/>
                </a:lnTo>
                <a:lnTo>
                  <a:pt x="2434" y="7130"/>
                </a:lnTo>
                <a:lnTo>
                  <a:pt x="2434" y="7276"/>
                </a:lnTo>
                <a:lnTo>
                  <a:pt x="2483" y="7422"/>
                </a:lnTo>
                <a:lnTo>
                  <a:pt x="2556" y="7519"/>
                </a:lnTo>
                <a:lnTo>
                  <a:pt x="2677" y="7617"/>
                </a:lnTo>
                <a:lnTo>
                  <a:pt x="2799" y="7641"/>
                </a:lnTo>
                <a:lnTo>
                  <a:pt x="2921" y="7665"/>
                </a:lnTo>
                <a:lnTo>
                  <a:pt x="3042" y="7641"/>
                </a:lnTo>
                <a:lnTo>
                  <a:pt x="3188" y="7617"/>
                </a:lnTo>
                <a:lnTo>
                  <a:pt x="3432" y="7495"/>
                </a:lnTo>
                <a:lnTo>
                  <a:pt x="3675" y="7349"/>
                </a:lnTo>
                <a:lnTo>
                  <a:pt x="3748" y="7373"/>
                </a:lnTo>
                <a:lnTo>
                  <a:pt x="3845" y="7398"/>
                </a:lnTo>
                <a:lnTo>
                  <a:pt x="4040" y="7398"/>
                </a:lnTo>
                <a:lnTo>
                  <a:pt x="4259" y="7349"/>
                </a:lnTo>
                <a:lnTo>
                  <a:pt x="4478" y="7276"/>
                </a:lnTo>
                <a:lnTo>
                  <a:pt x="4551" y="7373"/>
                </a:lnTo>
                <a:lnTo>
                  <a:pt x="4673" y="7446"/>
                </a:lnTo>
                <a:lnTo>
                  <a:pt x="4819" y="7495"/>
                </a:lnTo>
                <a:lnTo>
                  <a:pt x="4989" y="7519"/>
                </a:lnTo>
                <a:lnTo>
                  <a:pt x="5159" y="7519"/>
                </a:lnTo>
                <a:lnTo>
                  <a:pt x="5354" y="7495"/>
                </a:lnTo>
                <a:lnTo>
                  <a:pt x="5524" y="7446"/>
                </a:lnTo>
                <a:lnTo>
                  <a:pt x="5695" y="7373"/>
                </a:lnTo>
                <a:lnTo>
                  <a:pt x="5792" y="7446"/>
                </a:lnTo>
                <a:lnTo>
                  <a:pt x="5914" y="7495"/>
                </a:lnTo>
                <a:lnTo>
                  <a:pt x="6060" y="7519"/>
                </a:lnTo>
                <a:lnTo>
                  <a:pt x="6230" y="7519"/>
                </a:lnTo>
                <a:lnTo>
                  <a:pt x="6400" y="7495"/>
                </a:lnTo>
                <a:lnTo>
                  <a:pt x="6571" y="7422"/>
                </a:lnTo>
                <a:lnTo>
                  <a:pt x="6741" y="7373"/>
                </a:lnTo>
                <a:lnTo>
                  <a:pt x="6911" y="7276"/>
                </a:lnTo>
                <a:lnTo>
                  <a:pt x="7009" y="7373"/>
                </a:lnTo>
                <a:lnTo>
                  <a:pt x="7106" y="7422"/>
                </a:lnTo>
                <a:lnTo>
                  <a:pt x="7252" y="7446"/>
                </a:lnTo>
                <a:lnTo>
                  <a:pt x="7544" y="7446"/>
                </a:lnTo>
                <a:lnTo>
                  <a:pt x="7690" y="7398"/>
                </a:lnTo>
                <a:lnTo>
                  <a:pt x="7982" y="7300"/>
                </a:lnTo>
                <a:lnTo>
                  <a:pt x="8055" y="7398"/>
                </a:lnTo>
                <a:lnTo>
                  <a:pt x="8152" y="7471"/>
                </a:lnTo>
                <a:lnTo>
                  <a:pt x="8249" y="7519"/>
                </a:lnTo>
                <a:lnTo>
                  <a:pt x="8347" y="7544"/>
                </a:lnTo>
                <a:lnTo>
                  <a:pt x="8468" y="7519"/>
                </a:lnTo>
                <a:lnTo>
                  <a:pt x="8566" y="7471"/>
                </a:lnTo>
                <a:lnTo>
                  <a:pt x="8687" y="7422"/>
                </a:lnTo>
                <a:lnTo>
                  <a:pt x="8785" y="7325"/>
                </a:lnTo>
                <a:lnTo>
                  <a:pt x="8906" y="7373"/>
                </a:lnTo>
                <a:lnTo>
                  <a:pt x="9077" y="7422"/>
                </a:lnTo>
                <a:lnTo>
                  <a:pt x="9223" y="7446"/>
                </a:lnTo>
                <a:lnTo>
                  <a:pt x="9369" y="7471"/>
                </a:lnTo>
                <a:lnTo>
                  <a:pt x="9539" y="7446"/>
                </a:lnTo>
                <a:lnTo>
                  <a:pt x="9685" y="7422"/>
                </a:lnTo>
                <a:lnTo>
                  <a:pt x="9807" y="7373"/>
                </a:lnTo>
                <a:lnTo>
                  <a:pt x="9928" y="7276"/>
                </a:lnTo>
                <a:lnTo>
                  <a:pt x="9977" y="7227"/>
                </a:lnTo>
                <a:lnTo>
                  <a:pt x="9977" y="7154"/>
                </a:lnTo>
                <a:lnTo>
                  <a:pt x="9928" y="7081"/>
                </a:lnTo>
                <a:lnTo>
                  <a:pt x="9880" y="7033"/>
                </a:lnTo>
                <a:lnTo>
                  <a:pt x="9734" y="7008"/>
                </a:lnTo>
                <a:lnTo>
                  <a:pt x="9101" y="7008"/>
                </a:lnTo>
                <a:lnTo>
                  <a:pt x="8979" y="6960"/>
                </a:lnTo>
                <a:lnTo>
                  <a:pt x="8858" y="6887"/>
                </a:lnTo>
                <a:lnTo>
                  <a:pt x="8785" y="6838"/>
                </a:lnTo>
                <a:lnTo>
                  <a:pt x="8687" y="6814"/>
                </a:lnTo>
                <a:lnTo>
                  <a:pt x="8590" y="6862"/>
                </a:lnTo>
                <a:lnTo>
                  <a:pt x="8541" y="6935"/>
                </a:lnTo>
                <a:lnTo>
                  <a:pt x="8493" y="7008"/>
                </a:lnTo>
                <a:lnTo>
                  <a:pt x="8468" y="7033"/>
                </a:lnTo>
                <a:lnTo>
                  <a:pt x="8395" y="7033"/>
                </a:lnTo>
                <a:lnTo>
                  <a:pt x="8322" y="6984"/>
                </a:lnTo>
                <a:lnTo>
                  <a:pt x="8274" y="6887"/>
                </a:lnTo>
                <a:lnTo>
                  <a:pt x="8201" y="6789"/>
                </a:lnTo>
                <a:lnTo>
                  <a:pt x="8152" y="6765"/>
                </a:lnTo>
                <a:lnTo>
                  <a:pt x="8055" y="6765"/>
                </a:lnTo>
                <a:lnTo>
                  <a:pt x="8006" y="6789"/>
                </a:lnTo>
                <a:lnTo>
                  <a:pt x="7836" y="6887"/>
                </a:lnTo>
                <a:lnTo>
                  <a:pt x="7568" y="7008"/>
                </a:lnTo>
                <a:lnTo>
                  <a:pt x="7447" y="7033"/>
                </a:lnTo>
                <a:lnTo>
                  <a:pt x="7349" y="7033"/>
                </a:lnTo>
                <a:lnTo>
                  <a:pt x="7301" y="7008"/>
                </a:lnTo>
                <a:lnTo>
                  <a:pt x="7276" y="6984"/>
                </a:lnTo>
                <a:lnTo>
                  <a:pt x="7252" y="6960"/>
                </a:lnTo>
                <a:lnTo>
                  <a:pt x="7252" y="6911"/>
                </a:lnTo>
                <a:lnTo>
                  <a:pt x="7228" y="6838"/>
                </a:lnTo>
                <a:lnTo>
                  <a:pt x="7203" y="6765"/>
                </a:lnTo>
                <a:lnTo>
                  <a:pt x="7155" y="6741"/>
                </a:lnTo>
                <a:lnTo>
                  <a:pt x="7106" y="6716"/>
                </a:lnTo>
                <a:lnTo>
                  <a:pt x="6960" y="6716"/>
                </a:lnTo>
                <a:lnTo>
                  <a:pt x="6887" y="6741"/>
                </a:lnTo>
                <a:lnTo>
                  <a:pt x="6838" y="6814"/>
                </a:lnTo>
                <a:lnTo>
                  <a:pt x="6790" y="6862"/>
                </a:lnTo>
                <a:lnTo>
                  <a:pt x="6668" y="6935"/>
                </a:lnTo>
                <a:lnTo>
                  <a:pt x="6522" y="7008"/>
                </a:lnTo>
                <a:lnTo>
                  <a:pt x="6376" y="7057"/>
                </a:lnTo>
                <a:lnTo>
                  <a:pt x="6254" y="7106"/>
                </a:lnTo>
                <a:lnTo>
                  <a:pt x="6133" y="7106"/>
                </a:lnTo>
                <a:lnTo>
                  <a:pt x="6108" y="7081"/>
                </a:lnTo>
                <a:lnTo>
                  <a:pt x="6084" y="7057"/>
                </a:lnTo>
                <a:lnTo>
                  <a:pt x="6060" y="7033"/>
                </a:lnTo>
                <a:lnTo>
                  <a:pt x="6084" y="6960"/>
                </a:lnTo>
                <a:lnTo>
                  <a:pt x="6084" y="6887"/>
                </a:lnTo>
                <a:lnTo>
                  <a:pt x="6060" y="6814"/>
                </a:lnTo>
                <a:lnTo>
                  <a:pt x="6011" y="6741"/>
                </a:lnTo>
                <a:lnTo>
                  <a:pt x="5938" y="6716"/>
                </a:lnTo>
                <a:lnTo>
                  <a:pt x="5865" y="6692"/>
                </a:lnTo>
                <a:lnTo>
                  <a:pt x="5792" y="6692"/>
                </a:lnTo>
                <a:lnTo>
                  <a:pt x="5719" y="6741"/>
                </a:lnTo>
                <a:lnTo>
                  <a:pt x="5670" y="6789"/>
                </a:lnTo>
                <a:lnTo>
                  <a:pt x="5597" y="6911"/>
                </a:lnTo>
                <a:lnTo>
                  <a:pt x="5500" y="6984"/>
                </a:lnTo>
                <a:lnTo>
                  <a:pt x="5403" y="7057"/>
                </a:lnTo>
                <a:lnTo>
                  <a:pt x="5281" y="7106"/>
                </a:lnTo>
                <a:lnTo>
                  <a:pt x="5038" y="7106"/>
                </a:lnTo>
                <a:lnTo>
                  <a:pt x="4892" y="7081"/>
                </a:lnTo>
                <a:lnTo>
                  <a:pt x="4867" y="7057"/>
                </a:lnTo>
                <a:lnTo>
                  <a:pt x="4867" y="7008"/>
                </a:lnTo>
                <a:lnTo>
                  <a:pt x="4892" y="6935"/>
                </a:lnTo>
                <a:lnTo>
                  <a:pt x="4867" y="6862"/>
                </a:lnTo>
                <a:lnTo>
                  <a:pt x="4843" y="6789"/>
                </a:lnTo>
                <a:lnTo>
                  <a:pt x="4794" y="6741"/>
                </a:lnTo>
                <a:lnTo>
                  <a:pt x="4746" y="6716"/>
                </a:lnTo>
                <a:lnTo>
                  <a:pt x="4673" y="6692"/>
                </a:lnTo>
                <a:close/>
                <a:moveTo>
                  <a:pt x="14649" y="7690"/>
                </a:moveTo>
                <a:lnTo>
                  <a:pt x="14941" y="7714"/>
                </a:lnTo>
                <a:lnTo>
                  <a:pt x="15233" y="7763"/>
                </a:lnTo>
                <a:lnTo>
                  <a:pt x="15501" y="7860"/>
                </a:lnTo>
                <a:lnTo>
                  <a:pt x="15598" y="7909"/>
                </a:lnTo>
                <a:lnTo>
                  <a:pt x="15695" y="8006"/>
                </a:lnTo>
                <a:lnTo>
                  <a:pt x="15768" y="8103"/>
                </a:lnTo>
                <a:lnTo>
                  <a:pt x="15817" y="8225"/>
                </a:lnTo>
                <a:lnTo>
                  <a:pt x="15865" y="8347"/>
                </a:lnTo>
                <a:lnTo>
                  <a:pt x="15865" y="8468"/>
                </a:lnTo>
                <a:lnTo>
                  <a:pt x="15841" y="8590"/>
                </a:lnTo>
                <a:lnTo>
                  <a:pt x="15792" y="8712"/>
                </a:lnTo>
                <a:lnTo>
                  <a:pt x="15719" y="8785"/>
                </a:lnTo>
                <a:lnTo>
                  <a:pt x="15622" y="8858"/>
                </a:lnTo>
                <a:lnTo>
                  <a:pt x="15428" y="8955"/>
                </a:lnTo>
                <a:lnTo>
                  <a:pt x="15209" y="9004"/>
                </a:lnTo>
                <a:lnTo>
                  <a:pt x="14990" y="9052"/>
                </a:lnTo>
                <a:lnTo>
                  <a:pt x="14600" y="9077"/>
                </a:lnTo>
                <a:lnTo>
                  <a:pt x="14406" y="9077"/>
                </a:lnTo>
                <a:lnTo>
                  <a:pt x="14211" y="9028"/>
                </a:lnTo>
                <a:lnTo>
                  <a:pt x="14041" y="8979"/>
                </a:lnTo>
                <a:lnTo>
                  <a:pt x="13870" y="8882"/>
                </a:lnTo>
                <a:lnTo>
                  <a:pt x="13822" y="8809"/>
                </a:lnTo>
                <a:lnTo>
                  <a:pt x="13773" y="8736"/>
                </a:lnTo>
                <a:lnTo>
                  <a:pt x="13724" y="8639"/>
                </a:lnTo>
                <a:lnTo>
                  <a:pt x="13700" y="8541"/>
                </a:lnTo>
                <a:lnTo>
                  <a:pt x="13651" y="8347"/>
                </a:lnTo>
                <a:lnTo>
                  <a:pt x="13651" y="8128"/>
                </a:lnTo>
                <a:lnTo>
                  <a:pt x="13676" y="8006"/>
                </a:lnTo>
                <a:lnTo>
                  <a:pt x="13700" y="7909"/>
                </a:lnTo>
                <a:lnTo>
                  <a:pt x="13749" y="7811"/>
                </a:lnTo>
                <a:lnTo>
                  <a:pt x="13822" y="7738"/>
                </a:lnTo>
                <a:lnTo>
                  <a:pt x="13870" y="7714"/>
                </a:lnTo>
                <a:lnTo>
                  <a:pt x="14381" y="7714"/>
                </a:lnTo>
                <a:lnTo>
                  <a:pt x="14649" y="7690"/>
                </a:lnTo>
                <a:close/>
                <a:moveTo>
                  <a:pt x="5451" y="8493"/>
                </a:moveTo>
                <a:lnTo>
                  <a:pt x="5403" y="8517"/>
                </a:lnTo>
                <a:lnTo>
                  <a:pt x="5354" y="8541"/>
                </a:lnTo>
                <a:lnTo>
                  <a:pt x="5232" y="8663"/>
                </a:lnTo>
                <a:lnTo>
                  <a:pt x="5062" y="8785"/>
                </a:lnTo>
                <a:lnTo>
                  <a:pt x="4965" y="8833"/>
                </a:lnTo>
                <a:lnTo>
                  <a:pt x="4892" y="8858"/>
                </a:lnTo>
                <a:lnTo>
                  <a:pt x="4843" y="8833"/>
                </a:lnTo>
                <a:lnTo>
                  <a:pt x="4843" y="8760"/>
                </a:lnTo>
                <a:lnTo>
                  <a:pt x="4819" y="8687"/>
                </a:lnTo>
                <a:lnTo>
                  <a:pt x="4794" y="8639"/>
                </a:lnTo>
                <a:lnTo>
                  <a:pt x="4746" y="8590"/>
                </a:lnTo>
                <a:lnTo>
                  <a:pt x="4697" y="8566"/>
                </a:lnTo>
                <a:lnTo>
                  <a:pt x="4600" y="8566"/>
                </a:lnTo>
                <a:lnTo>
                  <a:pt x="4527" y="8590"/>
                </a:lnTo>
                <a:lnTo>
                  <a:pt x="4478" y="8614"/>
                </a:lnTo>
                <a:lnTo>
                  <a:pt x="4332" y="8712"/>
                </a:lnTo>
                <a:lnTo>
                  <a:pt x="4162" y="8785"/>
                </a:lnTo>
                <a:lnTo>
                  <a:pt x="4064" y="8809"/>
                </a:lnTo>
                <a:lnTo>
                  <a:pt x="3967" y="8809"/>
                </a:lnTo>
                <a:lnTo>
                  <a:pt x="3894" y="8785"/>
                </a:lnTo>
                <a:lnTo>
                  <a:pt x="3845" y="8712"/>
                </a:lnTo>
                <a:lnTo>
                  <a:pt x="3797" y="8614"/>
                </a:lnTo>
                <a:lnTo>
                  <a:pt x="3724" y="8566"/>
                </a:lnTo>
                <a:lnTo>
                  <a:pt x="3651" y="8566"/>
                </a:lnTo>
                <a:lnTo>
                  <a:pt x="3553" y="8590"/>
                </a:lnTo>
                <a:lnTo>
                  <a:pt x="3359" y="8687"/>
                </a:lnTo>
                <a:lnTo>
                  <a:pt x="3140" y="8736"/>
                </a:lnTo>
                <a:lnTo>
                  <a:pt x="2896" y="8809"/>
                </a:lnTo>
                <a:lnTo>
                  <a:pt x="2775" y="8809"/>
                </a:lnTo>
                <a:lnTo>
                  <a:pt x="2799" y="8663"/>
                </a:lnTo>
                <a:lnTo>
                  <a:pt x="2799" y="8639"/>
                </a:lnTo>
                <a:lnTo>
                  <a:pt x="2775" y="8639"/>
                </a:lnTo>
                <a:lnTo>
                  <a:pt x="2677" y="8663"/>
                </a:lnTo>
                <a:lnTo>
                  <a:pt x="2604" y="8736"/>
                </a:lnTo>
                <a:lnTo>
                  <a:pt x="2556" y="8809"/>
                </a:lnTo>
                <a:lnTo>
                  <a:pt x="2507" y="8882"/>
                </a:lnTo>
                <a:lnTo>
                  <a:pt x="2483" y="8955"/>
                </a:lnTo>
                <a:lnTo>
                  <a:pt x="2507" y="9028"/>
                </a:lnTo>
                <a:lnTo>
                  <a:pt x="2556" y="9101"/>
                </a:lnTo>
                <a:lnTo>
                  <a:pt x="2653" y="9150"/>
                </a:lnTo>
                <a:lnTo>
                  <a:pt x="2750" y="9174"/>
                </a:lnTo>
                <a:lnTo>
                  <a:pt x="2872" y="9198"/>
                </a:lnTo>
                <a:lnTo>
                  <a:pt x="3115" y="9174"/>
                </a:lnTo>
                <a:lnTo>
                  <a:pt x="3359" y="9125"/>
                </a:lnTo>
                <a:lnTo>
                  <a:pt x="3578" y="9028"/>
                </a:lnTo>
                <a:lnTo>
                  <a:pt x="3675" y="9101"/>
                </a:lnTo>
                <a:lnTo>
                  <a:pt x="3772" y="9174"/>
                </a:lnTo>
                <a:lnTo>
                  <a:pt x="3894" y="9198"/>
                </a:lnTo>
                <a:lnTo>
                  <a:pt x="3991" y="9223"/>
                </a:lnTo>
                <a:lnTo>
                  <a:pt x="4113" y="9198"/>
                </a:lnTo>
                <a:lnTo>
                  <a:pt x="4235" y="9174"/>
                </a:lnTo>
                <a:lnTo>
                  <a:pt x="4502" y="9077"/>
                </a:lnTo>
                <a:lnTo>
                  <a:pt x="4575" y="9174"/>
                </a:lnTo>
                <a:lnTo>
                  <a:pt x="4673" y="9247"/>
                </a:lnTo>
                <a:lnTo>
                  <a:pt x="4770" y="9271"/>
                </a:lnTo>
                <a:lnTo>
                  <a:pt x="4916" y="9271"/>
                </a:lnTo>
                <a:lnTo>
                  <a:pt x="5038" y="9247"/>
                </a:lnTo>
                <a:lnTo>
                  <a:pt x="5184" y="9174"/>
                </a:lnTo>
                <a:lnTo>
                  <a:pt x="5305" y="9101"/>
                </a:lnTo>
                <a:lnTo>
                  <a:pt x="5427" y="9028"/>
                </a:lnTo>
                <a:lnTo>
                  <a:pt x="5524" y="9125"/>
                </a:lnTo>
                <a:lnTo>
                  <a:pt x="5646" y="9198"/>
                </a:lnTo>
                <a:lnTo>
                  <a:pt x="5768" y="9223"/>
                </a:lnTo>
                <a:lnTo>
                  <a:pt x="5914" y="9247"/>
                </a:lnTo>
                <a:lnTo>
                  <a:pt x="6060" y="9247"/>
                </a:lnTo>
                <a:lnTo>
                  <a:pt x="6181" y="9223"/>
                </a:lnTo>
                <a:lnTo>
                  <a:pt x="6327" y="9174"/>
                </a:lnTo>
                <a:lnTo>
                  <a:pt x="6473" y="9125"/>
                </a:lnTo>
                <a:lnTo>
                  <a:pt x="6546" y="9198"/>
                </a:lnTo>
                <a:lnTo>
                  <a:pt x="6644" y="9247"/>
                </a:lnTo>
                <a:lnTo>
                  <a:pt x="6741" y="9271"/>
                </a:lnTo>
                <a:lnTo>
                  <a:pt x="6838" y="9296"/>
                </a:lnTo>
                <a:lnTo>
                  <a:pt x="6960" y="9271"/>
                </a:lnTo>
                <a:lnTo>
                  <a:pt x="7057" y="9247"/>
                </a:lnTo>
                <a:lnTo>
                  <a:pt x="7155" y="9223"/>
                </a:lnTo>
                <a:lnTo>
                  <a:pt x="7252" y="9150"/>
                </a:lnTo>
                <a:lnTo>
                  <a:pt x="7325" y="9174"/>
                </a:lnTo>
                <a:lnTo>
                  <a:pt x="7398" y="9150"/>
                </a:lnTo>
                <a:lnTo>
                  <a:pt x="7447" y="9125"/>
                </a:lnTo>
                <a:lnTo>
                  <a:pt x="7471" y="9077"/>
                </a:lnTo>
                <a:lnTo>
                  <a:pt x="7520" y="9028"/>
                </a:lnTo>
                <a:lnTo>
                  <a:pt x="7520" y="8979"/>
                </a:lnTo>
                <a:lnTo>
                  <a:pt x="7495" y="8906"/>
                </a:lnTo>
                <a:lnTo>
                  <a:pt x="7471" y="8833"/>
                </a:lnTo>
                <a:lnTo>
                  <a:pt x="7398" y="8760"/>
                </a:lnTo>
                <a:lnTo>
                  <a:pt x="7325" y="8712"/>
                </a:lnTo>
                <a:lnTo>
                  <a:pt x="7179" y="8712"/>
                </a:lnTo>
                <a:lnTo>
                  <a:pt x="7106" y="8760"/>
                </a:lnTo>
                <a:lnTo>
                  <a:pt x="7009" y="8858"/>
                </a:lnTo>
                <a:lnTo>
                  <a:pt x="6960" y="8882"/>
                </a:lnTo>
                <a:lnTo>
                  <a:pt x="6911" y="8882"/>
                </a:lnTo>
                <a:lnTo>
                  <a:pt x="6814" y="8858"/>
                </a:lnTo>
                <a:lnTo>
                  <a:pt x="6692" y="8760"/>
                </a:lnTo>
                <a:lnTo>
                  <a:pt x="6619" y="8687"/>
                </a:lnTo>
                <a:lnTo>
                  <a:pt x="6546" y="8663"/>
                </a:lnTo>
                <a:lnTo>
                  <a:pt x="6473" y="8663"/>
                </a:lnTo>
                <a:lnTo>
                  <a:pt x="6376" y="8712"/>
                </a:lnTo>
                <a:lnTo>
                  <a:pt x="6303" y="8760"/>
                </a:lnTo>
                <a:lnTo>
                  <a:pt x="6206" y="8809"/>
                </a:lnTo>
                <a:lnTo>
                  <a:pt x="6084" y="8858"/>
                </a:lnTo>
                <a:lnTo>
                  <a:pt x="5889" y="8858"/>
                </a:lnTo>
                <a:lnTo>
                  <a:pt x="5792" y="8809"/>
                </a:lnTo>
                <a:lnTo>
                  <a:pt x="5743" y="8736"/>
                </a:lnTo>
                <a:lnTo>
                  <a:pt x="5695" y="8639"/>
                </a:lnTo>
                <a:lnTo>
                  <a:pt x="5670" y="8590"/>
                </a:lnTo>
                <a:lnTo>
                  <a:pt x="5646" y="8541"/>
                </a:lnTo>
                <a:lnTo>
                  <a:pt x="5549" y="8493"/>
                </a:lnTo>
                <a:close/>
                <a:moveTo>
                  <a:pt x="13943" y="7276"/>
                </a:moveTo>
                <a:lnTo>
                  <a:pt x="13773" y="7325"/>
                </a:lnTo>
                <a:lnTo>
                  <a:pt x="13603" y="7373"/>
                </a:lnTo>
                <a:lnTo>
                  <a:pt x="13578" y="7398"/>
                </a:lnTo>
                <a:lnTo>
                  <a:pt x="13554" y="7422"/>
                </a:lnTo>
                <a:lnTo>
                  <a:pt x="13432" y="7544"/>
                </a:lnTo>
                <a:lnTo>
                  <a:pt x="13359" y="7714"/>
                </a:lnTo>
                <a:lnTo>
                  <a:pt x="13286" y="7884"/>
                </a:lnTo>
                <a:lnTo>
                  <a:pt x="13262" y="8079"/>
                </a:lnTo>
                <a:lnTo>
                  <a:pt x="13262" y="8298"/>
                </a:lnTo>
                <a:lnTo>
                  <a:pt x="13262" y="8493"/>
                </a:lnTo>
                <a:lnTo>
                  <a:pt x="13286" y="8663"/>
                </a:lnTo>
                <a:lnTo>
                  <a:pt x="13311" y="8809"/>
                </a:lnTo>
                <a:lnTo>
                  <a:pt x="13359" y="8955"/>
                </a:lnTo>
                <a:lnTo>
                  <a:pt x="13432" y="9077"/>
                </a:lnTo>
                <a:lnTo>
                  <a:pt x="13530" y="9174"/>
                </a:lnTo>
                <a:lnTo>
                  <a:pt x="13627" y="9247"/>
                </a:lnTo>
                <a:lnTo>
                  <a:pt x="13724" y="9320"/>
                </a:lnTo>
                <a:lnTo>
                  <a:pt x="13846" y="9393"/>
                </a:lnTo>
                <a:lnTo>
                  <a:pt x="14114" y="9466"/>
                </a:lnTo>
                <a:lnTo>
                  <a:pt x="14406" y="9490"/>
                </a:lnTo>
                <a:lnTo>
                  <a:pt x="14698" y="9515"/>
                </a:lnTo>
                <a:lnTo>
                  <a:pt x="14965" y="9490"/>
                </a:lnTo>
                <a:lnTo>
                  <a:pt x="15233" y="9442"/>
                </a:lnTo>
                <a:lnTo>
                  <a:pt x="15501" y="9369"/>
                </a:lnTo>
                <a:lnTo>
                  <a:pt x="15744" y="9247"/>
                </a:lnTo>
                <a:lnTo>
                  <a:pt x="15938" y="9101"/>
                </a:lnTo>
                <a:lnTo>
                  <a:pt x="16036" y="9004"/>
                </a:lnTo>
                <a:lnTo>
                  <a:pt x="16109" y="8906"/>
                </a:lnTo>
                <a:lnTo>
                  <a:pt x="16157" y="8809"/>
                </a:lnTo>
                <a:lnTo>
                  <a:pt x="16206" y="8687"/>
                </a:lnTo>
                <a:lnTo>
                  <a:pt x="16230" y="8566"/>
                </a:lnTo>
                <a:lnTo>
                  <a:pt x="16230" y="8444"/>
                </a:lnTo>
                <a:lnTo>
                  <a:pt x="16230" y="8322"/>
                </a:lnTo>
                <a:lnTo>
                  <a:pt x="16206" y="8176"/>
                </a:lnTo>
                <a:lnTo>
                  <a:pt x="16157" y="8030"/>
                </a:lnTo>
                <a:lnTo>
                  <a:pt x="16109" y="7909"/>
                </a:lnTo>
                <a:lnTo>
                  <a:pt x="16011" y="7763"/>
                </a:lnTo>
                <a:lnTo>
                  <a:pt x="15890" y="7665"/>
                </a:lnTo>
                <a:lnTo>
                  <a:pt x="15768" y="7568"/>
                </a:lnTo>
                <a:lnTo>
                  <a:pt x="15622" y="7495"/>
                </a:lnTo>
                <a:lnTo>
                  <a:pt x="15476" y="7422"/>
                </a:lnTo>
                <a:lnTo>
                  <a:pt x="15330" y="7398"/>
                </a:lnTo>
                <a:lnTo>
                  <a:pt x="15014" y="7325"/>
                </a:lnTo>
                <a:lnTo>
                  <a:pt x="14673" y="7300"/>
                </a:lnTo>
                <a:lnTo>
                  <a:pt x="14308" y="7276"/>
                </a:lnTo>
                <a:close/>
                <a:moveTo>
                  <a:pt x="15038" y="5889"/>
                </a:moveTo>
                <a:lnTo>
                  <a:pt x="15549" y="5913"/>
                </a:lnTo>
                <a:lnTo>
                  <a:pt x="16084" y="5962"/>
                </a:lnTo>
                <a:lnTo>
                  <a:pt x="16620" y="6011"/>
                </a:lnTo>
                <a:lnTo>
                  <a:pt x="17131" y="6059"/>
                </a:lnTo>
                <a:lnTo>
                  <a:pt x="17179" y="6084"/>
                </a:lnTo>
                <a:lnTo>
                  <a:pt x="17301" y="6084"/>
                </a:lnTo>
                <a:lnTo>
                  <a:pt x="17350" y="6059"/>
                </a:lnTo>
                <a:lnTo>
                  <a:pt x="18031" y="6059"/>
                </a:lnTo>
                <a:lnTo>
                  <a:pt x="18080" y="7130"/>
                </a:lnTo>
                <a:lnTo>
                  <a:pt x="18080" y="7665"/>
                </a:lnTo>
                <a:lnTo>
                  <a:pt x="18055" y="8201"/>
                </a:lnTo>
                <a:lnTo>
                  <a:pt x="17958" y="9369"/>
                </a:lnTo>
                <a:lnTo>
                  <a:pt x="17885" y="9928"/>
                </a:lnTo>
                <a:lnTo>
                  <a:pt x="17788" y="10512"/>
                </a:lnTo>
                <a:lnTo>
                  <a:pt x="17715" y="10780"/>
                </a:lnTo>
                <a:lnTo>
                  <a:pt x="17617" y="11047"/>
                </a:lnTo>
                <a:lnTo>
                  <a:pt x="17496" y="11291"/>
                </a:lnTo>
                <a:lnTo>
                  <a:pt x="17350" y="11534"/>
                </a:lnTo>
                <a:lnTo>
                  <a:pt x="17204" y="11680"/>
                </a:lnTo>
                <a:lnTo>
                  <a:pt x="17058" y="11826"/>
                </a:lnTo>
                <a:lnTo>
                  <a:pt x="16912" y="11923"/>
                </a:lnTo>
                <a:lnTo>
                  <a:pt x="16741" y="12021"/>
                </a:lnTo>
                <a:lnTo>
                  <a:pt x="16644" y="11996"/>
                </a:lnTo>
                <a:lnTo>
                  <a:pt x="16547" y="12021"/>
                </a:lnTo>
                <a:lnTo>
                  <a:pt x="16352" y="12069"/>
                </a:lnTo>
                <a:lnTo>
                  <a:pt x="16133" y="12118"/>
                </a:lnTo>
                <a:lnTo>
                  <a:pt x="15914" y="12142"/>
                </a:lnTo>
                <a:lnTo>
                  <a:pt x="15282" y="12142"/>
                </a:lnTo>
                <a:lnTo>
                  <a:pt x="14844" y="12118"/>
                </a:lnTo>
                <a:lnTo>
                  <a:pt x="14333" y="12069"/>
                </a:lnTo>
                <a:lnTo>
                  <a:pt x="10366" y="12069"/>
                </a:lnTo>
                <a:lnTo>
                  <a:pt x="7982" y="12094"/>
                </a:lnTo>
                <a:lnTo>
                  <a:pt x="5695" y="12069"/>
                </a:lnTo>
                <a:lnTo>
                  <a:pt x="2896" y="12069"/>
                </a:lnTo>
                <a:lnTo>
                  <a:pt x="2337" y="12045"/>
                </a:lnTo>
                <a:lnTo>
                  <a:pt x="2069" y="11996"/>
                </a:lnTo>
                <a:lnTo>
                  <a:pt x="1801" y="11948"/>
                </a:lnTo>
                <a:lnTo>
                  <a:pt x="1558" y="11875"/>
                </a:lnTo>
                <a:lnTo>
                  <a:pt x="1315" y="11753"/>
                </a:lnTo>
                <a:lnTo>
                  <a:pt x="1193" y="11656"/>
                </a:lnTo>
                <a:lnTo>
                  <a:pt x="1071" y="11558"/>
                </a:lnTo>
                <a:lnTo>
                  <a:pt x="974" y="11437"/>
                </a:lnTo>
                <a:lnTo>
                  <a:pt x="877" y="11315"/>
                </a:lnTo>
                <a:lnTo>
                  <a:pt x="755" y="11023"/>
                </a:lnTo>
                <a:lnTo>
                  <a:pt x="658" y="10707"/>
                </a:lnTo>
                <a:lnTo>
                  <a:pt x="682" y="10634"/>
                </a:lnTo>
                <a:lnTo>
                  <a:pt x="658" y="10536"/>
                </a:lnTo>
                <a:lnTo>
                  <a:pt x="609" y="10342"/>
                </a:lnTo>
                <a:lnTo>
                  <a:pt x="585" y="10123"/>
                </a:lnTo>
                <a:lnTo>
                  <a:pt x="560" y="9709"/>
                </a:lnTo>
                <a:lnTo>
                  <a:pt x="560" y="9296"/>
                </a:lnTo>
                <a:lnTo>
                  <a:pt x="585" y="8882"/>
                </a:lnTo>
                <a:lnTo>
                  <a:pt x="609" y="8395"/>
                </a:lnTo>
                <a:lnTo>
                  <a:pt x="609" y="7909"/>
                </a:lnTo>
                <a:lnTo>
                  <a:pt x="585" y="6960"/>
                </a:lnTo>
                <a:lnTo>
                  <a:pt x="537" y="5963"/>
                </a:lnTo>
                <a:lnTo>
                  <a:pt x="537" y="5963"/>
                </a:lnTo>
                <a:lnTo>
                  <a:pt x="560" y="5986"/>
                </a:lnTo>
                <a:lnTo>
                  <a:pt x="731" y="5962"/>
                </a:lnTo>
                <a:lnTo>
                  <a:pt x="1315" y="5913"/>
                </a:lnTo>
                <a:lnTo>
                  <a:pt x="3067" y="5913"/>
                </a:lnTo>
                <a:lnTo>
                  <a:pt x="4892" y="5962"/>
                </a:lnTo>
                <a:lnTo>
                  <a:pt x="6741" y="6011"/>
                </a:lnTo>
                <a:lnTo>
                  <a:pt x="7909" y="6035"/>
                </a:lnTo>
                <a:lnTo>
                  <a:pt x="9101" y="6035"/>
                </a:lnTo>
                <a:lnTo>
                  <a:pt x="10269" y="5986"/>
                </a:lnTo>
                <a:lnTo>
                  <a:pt x="11437" y="5938"/>
                </a:lnTo>
                <a:lnTo>
                  <a:pt x="12410" y="5913"/>
                </a:lnTo>
                <a:lnTo>
                  <a:pt x="12435" y="5938"/>
                </a:lnTo>
                <a:lnTo>
                  <a:pt x="12459" y="5962"/>
                </a:lnTo>
                <a:lnTo>
                  <a:pt x="12508" y="5986"/>
                </a:lnTo>
                <a:lnTo>
                  <a:pt x="12532" y="5986"/>
                </a:lnTo>
                <a:lnTo>
                  <a:pt x="12654" y="5913"/>
                </a:lnTo>
                <a:lnTo>
                  <a:pt x="13846" y="5889"/>
                </a:lnTo>
                <a:close/>
                <a:moveTo>
                  <a:pt x="5062" y="1"/>
                </a:moveTo>
                <a:lnTo>
                  <a:pt x="4210" y="25"/>
                </a:lnTo>
                <a:lnTo>
                  <a:pt x="3359" y="49"/>
                </a:lnTo>
                <a:lnTo>
                  <a:pt x="2507" y="98"/>
                </a:lnTo>
                <a:lnTo>
                  <a:pt x="2458" y="74"/>
                </a:lnTo>
                <a:lnTo>
                  <a:pt x="2118" y="49"/>
                </a:lnTo>
                <a:lnTo>
                  <a:pt x="1801" y="49"/>
                </a:lnTo>
                <a:lnTo>
                  <a:pt x="1534" y="122"/>
                </a:lnTo>
                <a:lnTo>
                  <a:pt x="1290" y="220"/>
                </a:lnTo>
                <a:lnTo>
                  <a:pt x="1071" y="366"/>
                </a:lnTo>
                <a:lnTo>
                  <a:pt x="852" y="536"/>
                </a:lnTo>
                <a:lnTo>
                  <a:pt x="682" y="731"/>
                </a:lnTo>
                <a:lnTo>
                  <a:pt x="536" y="974"/>
                </a:lnTo>
                <a:lnTo>
                  <a:pt x="414" y="1217"/>
                </a:lnTo>
                <a:lnTo>
                  <a:pt x="317" y="1485"/>
                </a:lnTo>
                <a:lnTo>
                  <a:pt x="220" y="1777"/>
                </a:lnTo>
                <a:lnTo>
                  <a:pt x="147" y="2069"/>
                </a:lnTo>
                <a:lnTo>
                  <a:pt x="98" y="2361"/>
                </a:lnTo>
                <a:lnTo>
                  <a:pt x="49" y="2653"/>
                </a:lnTo>
                <a:lnTo>
                  <a:pt x="25" y="3212"/>
                </a:lnTo>
                <a:lnTo>
                  <a:pt x="1" y="3991"/>
                </a:lnTo>
                <a:lnTo>
                  <a:pt x="1" y="4794"/>
                </a:lnTo>
                <a:lnTo>
                  <a:pt x="1" y="4818"/>
                </a:lnTo>
                <a:lnTo>
                  <a:pt x="1" y="4891"/>
                </a:lnTo>
                <a:lnTo>
                  <a:pt x="25" y="4940"/>
                </a:lnTo>
                <a:lnTo>
                  <a:pt x="49" y="6376"/>
                </a:lnTo>
                <a:lnTo>
                  <a:pt x="98" y="7544"/>
                </a:lnTo>
                <a:lnTo>
                  <a:pt x="98" y="8128"/>
                </a:lnTo>
                <a:lnTo>
                  <a:pt x="98" y="8712"/>
                </a:lnTo>
                <a:lnTo>
                  <a:pt x="49" y="9198"/>
                </a:lnTo>
                <a:lnTo>
                  <a:pt x="49" y="9709"/>
                </a:lnTo>
                <a:lnTo>
                  <a:pt x="74" y="10196"/>
                </a:lnTo>
                <a:lnTo>
                  <a:pt x="98" y="10439"/>
                </a:lnTo>
                <a:lnTo>
                  <a:pt x="171" y="10682"/>
                </a:lnTo>
                <a:lnTo>
                  <a:pt x="171" y="10707"/>
                </a:lnTo>
                <a:lnTo>
                  <a:pt x="220" y="10999"/>
                </a:lnTo>
                <a:lnTo>
                  <a:pt x="293" y="11291"/>
                </a:lnTo>
                <a:lnTo>
                  <a:pt x="414" y="11558"/>
                </a:lnTo>
                <a:lnTo>
                  <a:pt x="487" y="11704"/>
                </a:lnTo>
                <a:lnTo>
                  <a:pt x="585" y="11826"/>
                </a:lnTo>
                <a:lnTo>
                  <a:pt x="731" y="11972"/>
                </a:lnTo>
                <a:lnTo>
                  <a:pt x="877" y="12094"/>
                </a:lnTo>
                <a:lnTo>
                  <a:pt x="1023" y="12191"/>
                </a:lnTo>
                <a:lnTo>
                  <a:pt x="1193" y="12288"/>
                </a:lnTo>
                <a:lnTo>
                  <a:pt x="1363" y="12337"/>
                </a:lnTo>
                <a:lnTo>
                  <a:pt x="1558" y="12386"/>
                </a:lnTo>
                <a:lnTo>
                  <a:pt x="1947" y="12459"/>
                </a:lnTo>
                <a:lnTo>
                  <a:pt x="2580" y="12507"/>
                </a:lnTo>
                <a:lnTo>
                  <a:pt x="3237" y="12532"/>
                </a:lnTo>
                <a:lnTo>
                  <a:pt x="4527" y="12507"/>
                </a:lnTo>
                <a:lnTo>
                  <a:pt x="5865" y="12532"/>
                </a:lnTo>
                <a:lnTo>
                  <a:pt x="7203" y="12556"/>
                </a:lnTo>
                <a:lnTo>
                  <a:pt x="13773" y="12556"/>
                </a:lnTo>
                <a:lnTo>
                  <a:pt x="14381" y="12580"/>
                </a:lnTo>
                <a:lnTo>
                  <a:pt x="14990" y="12605"/>
                </a:lnTo>
                <a:lnTo>
                  <a:pt x="15330" y="12629"/>
                </a:lnTo>
                <a:lnTo>
                  <a:pt x="15671" y="12653"/>
                </a:lnTo>
                <a:lnTo>
                  <a:pt x="16036" y="12653"/>
                </a:lnTo>
                <a:lnTo>
                  <a:pt x="16206" y="12629"/>
                </a:lnTo>
                <a:lnTo>
                  <a:pt x="16376" y="12580"/>
                </a:lnTo>
                <a:lnTo>
                  <a:pt x="16449" y="12605"/>
                </a:lnTo>
                <a:lnTo>
                  <a:pt x="16595" y="12605"/>
                </a:lnTo>
                <a:lnTo>
                  <a:pt x="16741" y="12580"/>
                </a:lnTo>
                <a:lnTo>
                  <a:pt x="16985" y="12507"/>
                </a:lnTo>
                <a:lnTo>
                  <a:pt x="17228" y="12386"/>
                </a:lnTo>
                <a:lnTo>
                  <a:pt x="17447" y="12215"/>
                </a:lnTo>
                <a:lnTo>
                  <a:pt x="17642" y="12021"/>
                </a:lnTo>
                <a:lnTo>
                  <a:pt x="17812" y="11802"/>
                </a:lnTo>
                <a:lnTo>
                  <a:pt x="17982" y="11583"/>
                </a:lnTo>
                <a:lnTo>
                  <a:pt x="18104" y="11364"/>
                </a:lnTo>
                <a:lnTo>
                  <a:pt x="18201" y="11096"/>
                </a:lnTo>
                <a:lnTo>
                  <a:pt x="18299" y="10804"/>
                </a:lnTo>
                <a:lnTo>
                  <a:pt x="18347" y="10512"/>
                </a:lnTo>
                <a:lnTo>
                  <a:pt x="18420" y="10245"/>
                </a:lnTo>
                <a:lnTo>
                  <a:pt x="18469" y="9661"/>
                </a:lnTo>
                <a:lnTo>
                  <a:pt x="18542" y="9077"/>
                </a:lnTo>
                <a:lnTo>
                  <a:pt x="18591" y="8371"/>
                </a:lnTo>
                <a:lnTo>
                  <a:pt x="18615" y="8030"/>
                </a:lnTo>
                <a:lnTo>
                  <a:pt x="18639" y="7665"/>
                </a:lnTo>
                <a:lnTo>
                  <a:pt x="18639" y="7179"/>
                </a:lnTo>
                <a:lnTo>
                  <a:pt x="18615" y="6692"/>
                </a:lnTo>
                <a:lnTo>
                  <a:pt x="18566" y="5719"/>
                </a:lnTo>
                <a:lnTo>
                  <a:pt x="18542" y="5208"/>
                </a:lnTo>
                <a:lnTo>
                  <a:pt x="18542" y="4697"/>
                </a:lnTo>
                <a:lnTo>
                  <a:pt x="18566" y="3675"/>
                </a:lnTo>
                <a:lnTo>
                  <a:pt x="18566" y="2750"/>
                </a:lnTo>
                <a:lnTo>
                  <a:pt x="18518" y="1680"/>
                </a:lnTo>
                <a:lnTo>
                  <a:pt x="18493" y="1582"/>
                </a:lnTo>
                <a:lnTo>
                  <a:pt x="18493" y="1436"/>
                </a:lnTo>
                <a:lnTo>
                  <a:pt x="18493" y="1242"/>
                </a:lnTo>
                <a:lnTo>
                  <a:pt x="18445" y="1047"/>
                </a:lnTo>
                <a:lnTo>
                  <a:pt x="18396" y="852"/>
                </a:lnTo>
                <a:lnTo>
                  <a:pt x="18299" y="682"/>
                </a:lnTo>
                <a:lnTo>
                  <a:pt x="18201" y="560"/>
                </a:lnTo>
                <a:lnTo>
                  <a:pt x="18080" y="439"/>
                </a:lnTo>
                <a:lnTo>
                  <a:pt x="17909" y="341"/>
                </a:lnTo>
                <a:lnTo>
                  <a:pt x="17739" y="268"/>
                </a:lnTo>
                <a:lnTo>
                  <a:pt x="17569" y="195"/>
                </a:lnTo>
                <a:lnTo>
                  <a:pt x="17398" y="171"/>
                </a:lnTo>
                <a:lnTo>
                  <a:pt x="17204" y="171"/>
                </a:lnTo>
                <a:lnTo>
                  <a:pt x="17033" y="195"/>
                </a:lnTo>
                <a:lnTo>
                  <a:pt x="16985" y="171"/>
                </a:lnTo>
                <a:lnTo>
                  <a:pt x="16912" y="171"/>
                </a:lnTo>
                <a:lnTo>
                  <a:pt x="15963" y="147"/>
                </a:lnTo>
                <a:lnTo>
                  <a:pt x="15014" y="122"/>
                </a:lnTo>
                <a:lnTo>
                  <a:pt x="13116" y="74"/>
                </a:lnTo>
                <a:lnTo>
                  <a:pt x="11218" y="25"/>
                </a:lnTo>
                <a:lnTo>
                  <a:pt x="10293" y="25"/>
                </a:lnTo>
                <a:lnTo>
                  <a:pt x="9344" y="49"/>
                </a:lnTo>
                <a:lnTo>
                  <a:pt x="8493" y="74"/>
                </a:lnTo>
                <a:lnTo>
                  <a:pt x="7641" y="74"/>
                </a:lnTo>
                <a:lnTo>
                  <a:pt x="5914" y="25"/>
                </a:lnTo>
                <a:lnTo>
                  <a:pt x="5062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6"/>
          <p:cNvSpPr/>
          <p:nvPr/>
        </p:nvSpPr>
        <p:spPr>
          <a:xfrm>
            <a:off x="1447327" y="3292938"/>
            <a:ext cx="386615" cy="302080"/>
          </a:xfrm>
          <a:custGeom>
            <a:avLst/>
            <a:gdLst/>
            <a:ahLst/>
            <a:cxnLst/>
            <a:rect l="l" t="t" r="r" b="b"/>
            <a:pathLst>
              <a:path w="17690" h="13822" extrusionOk="0">
                <a:moveTo>
                  <a:pt x="4867" y="2166"/>
                </a:moveTo>
                <a:lnTo>
                  <a:pt x="5694" y="2215"/>
                </a:lnTo>
                <a:lnTo>
                  <a:pt x="6497" y="2263"/>
                </a:lnTo>
                <a:lnTo>
                  <a:pt x="7568" y="2288"/>
                </a:lnTo>
                <a:lnTo>
                  <a:pt x="8638" y="2312"/>
                </a:lnTo>
                <a:lnTo>
                  <a:pt x="10755" y="2312"/>
                </a:lnTo>
                <a:lnTo>
                  <a:pt x="11826" y="2361"/>
                </a:lnTo>
                <a:lnTo>
                  <a:pt x="12896" y="2434"/>
                </a:lnTo>
                <a:lnTo>
                  <a:pt x="13967" y="2507"/>
                </a:lnTo>
                <a:lnTo>
                  <a:pt x="15013" y="2555"/>
                </a:lnTo>
                <a:lnTo>
                  <a:pt x="15841" y="2531"/>
                </a:lnTo>
                <a:lnTo>
                  <a:pt x="16644" y="2531"/>
                </a:lnTo>
                <a:lnTo>
                  <a:pt x="16838" y="2555"/>
                </a:lnTo>
                <a:lnTo>
                  <a:pt x="17033" y="2604"/>
                </a:lnTo>
                <a:lnTo>
                  <a:pt x="17106" y="2628"/>
                </a:lnTo>
                <a:lnTo>
                  <a:pt x="17179" y="2701"/>
                </a:lnTo>
                <a:lnTo>
                  <a:pt x="17228" y="2774"/>
                </a:lnTo>
                <a:lnTo>
                  <a:pt x="17252" y="2872"/>
                </a:lnTo>
                <a:lnTo>
                  <a:pt x="17252" y="2872"/>
                </a:lnTo>
                <a:lnTo>
                  <a:pt x="16863" y="2799"/>
                </a:lnTo>
                <a:lnTo>
                  <a:pt x="16473" y="2774"/>
                </a:lnTo>
                <a:lnTo>
                  <a:pt x="16084" y="2750"/>
                </a:lnTo>
                <a:lnTo>
                  <a:pt x="15695" y="2726"/>
                </a:lnTo>
                <a:lnTo>
                  <a:pt x="14892" y="2726"/>
                </a:lnTo>
                <a:lnTo>
                  <a:pt x="14113" y="2750"/>
                </a:lnTo>
                <a:lnTo>
                  <a:pt x="12239" y="2750"/>
                </a:lnTo>
                <a:lnTo>
                  <a:pt x="10390" y="2726"/>
                </a:lnTo>
                <a:lnTo>
                  <a:pt x="9466" y="2677"/>
                </a:lnTo>
                <a:lnTo>
                  <a:pt x="8541" y="2653"/>
                </a:lnTo>
                <a:lnTo>
                  <a:pt x="7641" y="2604"/>
                </a:lnTo>
                <a:lnTo>
                  <a:pt x="6716" y="2580"/>
                </a:lnTo>
                <a:lnTo>
                  <a:pt x="5207" y="2555"/>
                </a:lnTo>
                <a:lnTo>
                  <a:pt x="5013" y="2555"/>
                </a:lnTo>
                <a:lnTo>
                  <a:pt x="4818" y="2580"/>
                </a:lnTo>
                <a:lnTo>
                  <a:pt x="4648" y="2628"/>
                </a:lnTo>
                <a:lnTo>
                  <a:pt x="4477" y="2701"/>
                </a:lnTo>
                <a:lnTo>
                  <a:pt x="4356" y="2239"/>
                </a:lnTo>
                <a:lnTo>
                  <a:pt x="4380" y="2215"/>
                </a:lnTo>
                <a:lnTo>
                  <a:pt x="4404" y="2215"/>
                </a:lnTo>
                <a:lnTo>
                  <a:pt x="4550" y="2166"/>
                </a:lnTo>
                <a:close/>
                <a:moveTo>
                  <a:pt x="15330" y="3163"/>
                </a:moveTo>
                <a:lnTo>
                  <a:pt x="16230" y="3188"/>
                </a:lnTo>
                <a:lnTo>
                  <a:pt x="16035" y="3577"/>
                </a:lnTo>
                <a:lnTo>
                  <a:pt x="15524" y="3577"/>
                </a:lnTo>
                <a:lnTo>
                  <a:pt x="15135" y="3601"/>
                </a:lnTo>
                <a:lnTo>
                  <a:pt x="15232" y="3334"/>
                </a:lnTo>
                <a:lnTo>
                  <a:pt x="15330" y="3163"/>
                </a:lnTo>
                <a:close/>
                <a:moveTo>
                  <a:pt x="16425" y="3212"/>
                </a:moveTo>
                <a:lnTo>
                  <a:pt x="17179" y="3261"/>
                </a:lnTo>
                <a:lnTo>
                  <a:pt x="17155" y="3285"/>
                </a:lnTo>
                <a:lnTo>
                  <a:pt x="17106" y="3382"/>
                </a:lnTo>
                <a:lnTo>
                  <a:pt x="16984" y="3577"/>
                </a:lnTo>
                <a:lnTo>
                  <a:pt x="16522" y="3601"/>
                </a:lnTo>
                <a:lnTo>
                  <a:pt x="16352" y="3577"/>
                </a:lnTo>
                <a:lnTo>
                  <a:pt x="16400" y="3382"/>
                </a:lnTo>
                <a:lnTo>
                  <a:pt x="16425" y="3212"/>
                </a:lnTo>
                <a:close/>
                <a:moveTo>
                  <a:pt x="15038" y="3139"/>
                </a:moveTo>
                <a:lnTo>
                  <a:pt x="14940" y="3334"/>
                </a:lnTo>
                <a:lnTo>
                  <a:pt x="14843" y="3504"/>
                </a:lnTo>
                <a:lnTo>
                  <a:pt x="14794" y="3601"/>
                </a:lnTo>
                <a:lnTo>
                  <a:pt x="13894" y="3650"/>
                </a:lnTo>
                <a:lnTo>
                  <a:pt x="13943" y="3407"/>
                </a:lnTo>
                <a:lnTo>
                  <a:pt x="13943" y="3139"/>
                </a:lnTo>
                <a:close/>
                <a:moveTo>
                  <a:pt x="14575" y="4064"/>
                </a:moveTo>
                <a:lnTo>
                  <a:pt x="14308" y="4623"/>
                </a:lnTo>
                <a:lnTo>
                  <a:pt x="13602" y="4623"/>
                </a:lnTo>
                <a:lnTo>
                  <a:pt x="13724" y="4356"/>
                </a:lnTo>
                <a:lnTo>
                  <a:pt x="13797" y="4064"/>
                </a:lnTo>
                <a:close/>
                <a:moveTo>
                  <a:pt x="15524" y="3991"/>
                </a:moveTo>
                <a:lnTo>
                  <a:pt x="15816" y="4015"/>
                </a:lnTo>
                <a:lnTo>
                  <a:pt x="15670" y="4283"/>
                </a:lnTo>
                <a:lnTo>
                  <a:pt x="15451" y="4648"/>
                </a:lnTo>
                <a:lnTo>
                  <a:pt x="14916" y="4648"/>
                </a:lnTo>
                <a:lnTo>
                  <a:pt x="14673" y="4623"/>
                </a:lnTo>
                <a:lnTo>
                  <a:pt x="14965" y="4039"/>
                </a:lnTo>
                <a:lnTo>
                  <a:pt x="15524" y="3991"/>
                </a:lnTo>
                <a:close/>
                <a:moveTo>
                  <a:pt x="16741" y="4039"/>
                </a:moveTo>
                <a:lnTo>
                  <a:pt x="16425" y="4648"/>
                </a:lnTo>
                <a:lnTo>
                  <a:pt x="15816" y="4648"/>
                </a:lnTo>
                <a:lnTo>
                  <a:pt x="16011" y="4307"/>
                </a:lnTo>
                <a:lnTo>
                  <a:pt x="16157" y="4039"/>
                </a:lnTo>
                <a:lnTo>
                  <a:pt x="16449" y="4064"/>
                </a:lnTo>
                <a:lnTo>
                  <a:pt x="16741" y="4039"/>
                </a:lnTo>
                <a:close/>
                <a:moveTo>
                  <a:pt x="14916" y="4988"/>
                </a:moveTo>
                <a:lnTo>
                  <a:pt x="15208" y="5013"/>
                </a:lnTo>
                <a:lnTo>
                  <a:pt x="14965" y="5426"/>
                </a:lnTo>
                <a:lnTo>
                  <a:pt x="14259" y="5426"/>
                </a:lnTo>
                <a:lnTo>
                  <a:pt x="14502" y="4988"/>
                </a:lnTo>
                <a:close/>
                <a:moveTo>
                  <a:pt x="13480" y="4964"/>
                </a:moveTo>
                <a:lnTo>
                  <a:pt x="14113" y="4988"/>
                </a:lnTo>
                <a:lnTo>
                  <a:pt x="13918" y="5378"/>
                </a:lnTo>
                <a:lnTo>
                  <a:pt x="13894" y="5426"/>
                </a:lnTo>
                <a:lnTo>
                  <a:pt x="13578" y="5426"/>
                </a:lnTo>
                <a:lnTo>
                  <a:pt x="13261" y="5451"/>
                </a:lnTo>
                <a:lnTo>
                  <a:pt x="13261" y="5451"/>
                </a:lnTo>
                <a:lnTo>
                  <a:pt x="13480" y="4964"/>
                </a:lnTo>
                <a:close/>
                <a:moveTo>
                  <a:pt x="16206" y="5037"/>
                </a:moveTo>
                <a:lnTo>
                  <a:pt x="15987" y="5451"/>
                </a:lnTo>
                <a:lnTo>
                  <a:pt x="15670" y="5402"/>
                </a:lnTo>
                <a:lnTo>
                  <a:pt x="15354" y="5402"/>
                </a:lnTo>
                <a:lnTo>
                  <a:pt x="15573" y="5037"/>
                </a:lnTo>
                <a:close/>
                <a:moveTo>
                  <a:pt x="15135" y="5816"/>
                </a:moveTo>
                <a:lnTo>
                  <a:pt x="15768" y="5840"/>
                </a:lnTo>
                <a:lnTo>
                  <a:pt x="15549" y="6278"/>
                </a:lnTo>
                <a:lnTo>
                  <a:pt x="15208" y="6278"/>
                </a:lnTo>
                <a:lnTo>
                  <a:pt x="14892" y="6327"/>
                </a:lnTo>
                <a:lnTo>
                  <a:pt x="15135" y="5816"/>
                </a:lnTo>
                <a:close/>
                <a:moveTo>
                  <a:pt x="14259" y="5791"/>
                </a:moveTo>
                <a:lnTo>
                  <a:pt x="14770" y="5816"/>
                </a:lnTo>
                <a:lnTo>
                  <a:pt x="14478" y="6351"/>
                </a:lnTo>
                <a:lnTo>
                  <a:pt x="13845" y="6351"/>
                </a:lnTo>
                <a:lnTo>
                  <a:pt x="13943" y="6083"/>
                </a:lnTo>
                <a:lnTo>
                  <a:pt x="14064" y="5840"/>
                </a:lnTo>
                <a:lnTo>
                  <a:pt x="14089" y="5791"/>
                </a:lnTo>
                <a:close/>
                <a:moveTo>
                  <a:pt x="13164" y="5694"/>
                </a:moveTo>
                <a:lnTo>
                  <a:pt x="13432" y="5743"/>
                </a:lnTo>
                <a:lnTo>
                  <a:pt x="13724" y="5767"/>
                </a:lnTo>
                <a:lnTo>
                  <a:pt x="13456" y="6327"/>
                </a:lnTo>
                <a:lnTo>
                  <a:pt x="13188" y="6351"/>
                </a:lnTo>
                <a:lnTo>
                  <a:pt x="12896" y="6400"/>
                </a:lnTo>
                <a:lnTo>
                  <a:pt x="13164" y="5694"/>
                </a:lnTo>
                <a:close/>
                <a:moveTo>
                  <a:pt x="15378" y="6594"/>
                </a:moveTo>
                <a:lnTo>
                  <a:pt x="15257" y="6838"/>
                </a:lnTo>
                <a:lnTo>
                  <a:pt x="15159" y="6862"/>
                </a:lnTo>
                <a:lnTo>
                  <a:pt x="14892" y="6911"/>
                </a:lnTo>
                <a:lnTo>
                  <a:pt x="14624" y="6935"/>
                </a:lnTo>
                <a:lnTo>
                  <a:pt x="14600" y="6935"/>
                </a:lnTo>
                <a:lnTo>
                  <a:pt x="14746" y="6643"/>
                </a:lnTo>
                <a:lnTo>
                  <a:pt x="15208" y="6594"/>
                </a:lnTo>
                <a:close/>
                <a:moveTo>
                  <a:pt x="15038" y="7349"/>
                </a:moveTo>
                <a:lnTo>
                  <a:pt x="14916" y="7592"/>
                </a:lnTo>
                <a:lnTo>
                  <a:pt x="14794" y="7811"/>
                </a:lnTo>
                <a:lnTo>
                  <a:pt x="14162" y="7811"/>
                </a:lnTo>
                <a:lnTo>
                  <a:pt x="14356" y="7397"/>
                </a:lnTo>
                <a:lnTo>
                  <a:pt x="14697" y="7397"/>
                </a:lnTo>
                <a:lnTo>
                  <a:pt x="15038" y="7349"/>
                </a:lnTo>
                <a:close/>
                <a:moveTo>
                  <a:pt x="14040" y="8030"/>
                </a:moveTo>
                <a:lnTo>
                  <a:pt x="14283" y="8079"/>
                </a:lnTo>
                <a:lnTo>
                  <a:pt x="14575" y="8103"/>
                </a:lnTo>
                <a:lnTo>
                  <a:pt x="14405" y="8273"/>
                </a:lnTo>
                <a:lnTo>
                  <a:pt x="14210" y="8395"/>
                </a:lnTo>
                <a:lnTo>
                  <a:pt x="14016" y="8492"/>
                </a:lnTo>
                <a:lnTo>
                  <a:pt x="13772" y="8565"/>
                </a:lnTo>
                <a:lnTo>
                  <a:pt x="14040" y="8030"/>
                </a:lnTo>
                <a:close/>
                <a:moveTo>
                  <a:pt x="13748" y="6619"/>
                </a:moveTo>
                <a:lnTo>
                  <a:pt x="14332" y="6643"/>
                </a:lnTo>
                <a:lnTo>
                  <a:pt x="14162" y="6935"/>
                </a:lnTo>
                <a:lnTo>
                  <a:pt x="13967" y="6935"/>
                </a:lnTo>
                <a:lnTo>
                  <a:pt x="13772" y="6959"/>
                </a:lnTo>
                <a:lnTo>
                  <a:pt x="13724" y="6984"/>
                </a:lnTo>
                <a:lnTo>
                  <a:pt x="13699" y="7008"/>
                </a:lnTo>
                <a:lnTo>
                  <a:pt x="13675" y="7057"/>
                </a:lnTo>
                <a:lnTo>
                  <a:pt x="13675" y="7130"/>
                </a:lnTo>
                <a:lnTo>
                  <a:pt x="13724" y="7203"/>
                </a:lnTo>
                <a:lnTo>
                  <a:pt x="13845" y="7276"/>
                </a:lnTo>
                <a:lnTo>
                  <a:pt x="13967" y="7324"/>
                </a:lnTo>
                <a:lnTo>
                  <a:pt x="13724" y="7811"/>
                </a:lnTo>
                <a:lnTo>
                  <a:pt x="13456" y="7811"/>
                </a:lnTo>
                <a:lnTo>
                  <a:pt x="13432" y="7835"/>
                </a:lnTo>
                <a:lnTo>
                  <a:pt x="13456" y="7860"/>
                </a:lnTo>
                <a:lnTo>
                  <a:pt x="13480" y="7884"/>
                </a:lnTo>
                <a:lnTo>
                  <a:pt x="13651" y="7933"/>
                </a:lnTo>
                <a:lnTo>
                  <a:pt x="13310" y="8614"/>
                </a:lnTo>
                <a:lnTo>
                  <a:pt x="12896" y="8638"/>
                </a:lnTo>
                <a:lnTo>
                  <a:pt x="12872" y="8638"/>
                </a:lnTo>
                <a:lnTo>
                  <a:pt x="13018" y="8419"/>
                </a:lnTo>
                <a:lnTo>
                  <a:pt x="13140" y="8176"/>
                </a:lnTo>
                <a:lnTo>
                  <a:pt x="13359" y="7665"/>
                </a:lnTo>
                <a:lnTo>
                  <a:pt x="13553" y="7130"/>
                </a:lnTo>
                <a:lnTo>
                  <a:pt x="13748" y="6619"/>
                </a:lnTo>
                <a:close/>
                <a:moveTo>
                  <a:pt x="12872" y="6473"/>
                </a:moveTo>
                <a:lnTo>
                  <a:pt x="13359" y="6570"/>
                </a:lnTo>
                <a:lnTo>
                  <a:pt x="12945" y="7616"/>
                </a:lnTo>
                <a:lnTo>
                  <a:pt x="12702" y="8152"/>
                </a:lnTo>
                <a:lnTo>
                  <a:pt x="12434" y="8638"/>
                </a:lnTo>
                <a:lnTo>
                  <a:pt x="12434" y="8687"/>
                </a:lnTo>
                <a:lnTo>
                  <a:pt x="12166" y="8687"/>
                </a:lnTo>
                <a:lnTo>
                  <a:pt x="12264" y="8395"/>
                </a:lnTo>
                <a:lnTo>
                  <a:pt x="12507" y="7641"/>
                </a:lnTo>
                <a:lnTo>
                  <a:pt x="12750" y="6886"/>
                </a:lnTo>
                <a:lnTo>
                  <a:pt x="12872" y="6473"/>
                </a:lnTo>
                <a:close/>
                <a:moveTo>
                  <a:pt x="13821" y="3115"/>
                </a:moveTo>
                <a:lnTo>
                  <a:pt x="13578" y="3674"/>
                </a:lnTo>
                <a:lnTo>
                  <a:pt x="12921" y="3650"/>
                </a:lnTo>
                <a:lnTo>
                  <a:pt x="12872" y="3674"/>
                </a:lnTo>
                <a:lnTo>
                  <a:pt x="12823" y="3723"/>
                </a:lnTo>
                <a:lnTo>
                  <a:pt x="12823" y="3796"/>
                </a:lnTo>
                <a:lnTo>
                  <a:pt x="12872" y="3820"/>
                </a:lnTo>
                <a:lnTo>
                  <a:pt x="13140" y="3942"/>
                </a:lnTo>
                <a:lnTo>
                  <a:pt x="13432" y="4015"/>
                </a:lnTo>
                <a:lnTo>
                  <a:pt x="13164" y="4672"/>
                </a:lnTo>
                <a:lnTo>
                  <a:pt x="12872" y="4696"/>
                </a:lnTo>
                <a:lnTo>
                  <a:pt x="12823" y="4745"/>
                </a:lnTo>
                <a:lnTo>
                  <a:pt x="12799" y="4794"/>
                </a:lnTo>
                <a:lnTo>
                  <a:pt x="12823" y="4842"/>
                </a:lnTo>
                <a:lnTo>
                  <a:pt x="12872" y="4867"/>
                </a:lnTo>
                <a:lnTo>
                  <a:pt x="13042" y="4891"/>
                </a:lnTo>
                <a:lnTo>
                  <a:pt x="12750" y="5670"/>
                </a:lnTo>
                <a:lnTo>
                  <a:pt x="12483" y="6448"/>
                </a:lnTo>
                <a:lnTo>
                  <a:pt x="12045" y="7860"/>
                </a:lnTo>
                <a:lnTo>
                  <a:pt x="11826" y="8444"/>
                </a:lnTo>
                <a:lnTo>
                  <a:pt x="11753" y="8638"/>
                </a:lnTo>
                <a:lnTo>
                  <a:pt x="11704" y="8711"/>
                </a:lnTo>
                <a:lnTo>
                  <a:pt x="11777" y="8663"/>
                </a:lnTo>
                <a:lnTo>
                  <a:pt x="11729" y="8736"/>
                </a:lnTo>
                <a:lnTo>
                  <a:pt x="10999" y="8784"/>
                </a:lnTo>
                <a:lnTo>
                  <a:pt x="11120" y="8517"/>
                </a:lnTo>
                <a:lnTo>
                  <a:pt x="11218" y="8225"/>
                </a:lnTo>
                <a:lnTo>
                  <a:pt x="11364" y="7689"/>
                </a:lnTo>
                <a:lnTo>
                  <a:pt x="11607" y="6789"/>
                </a:lnTo>
                <a:lnTo>
                  <a:pt x="11753" y="6351"/>
                </a:lnTo>
                <a:lnTo>
                  <a:pt x="11899" y="5889"/>
                </a:lnTo>
                <a:lnTo>
                  <a:pt x="12118" y="5207"/>
                </a:lnTo>
                <a:lnTo>
                  <a:pt x="12337" y="4502"/>
                </a:lnTo>
                <a:lnTo>
                  <a:pt x="12556" y="3820"/>
                </a:lnTo>
                <a:lnTo>
                  <a:pt x="12799" y="3115"/>
                </a:lnTo>
                <a:close/>
                <a:moveTo>
                  <a:pt x="12434" y="3115"/>
                </a:moveTo>
                <a:lnTo>
                  <a:pt x="12288" y="3382"/>
                </a:lnTo>
                <a:lnTo>
                  <a:pt x="12142" y="3674"/>
                </a:lnTo>
                <a:lnTo>
                  <a:pt x="12045" y="3991"/>
                </a:lnTo>
                <a:lnTo>
                  <a:pt x="11948" y="4307"/>
                </a:lnTo>
                <a:lnTo>
                  <a:pt x="11777" y="4964"/>
                </a:lnTo>
                <a:lnTo>
                  <a:pt x="11607" y="5572"/>
                </a:lnTo>
                <a:lnTo>
                  <a:pt x="10536" y="8809"/>
                </a:lnTo>
                <a:lnTo>
                  <a:pt x="10342" y="8833"/>
                </a:lnTo>
                <a:lnTo>
                  <a:pt x="10488" y="8249"/>
                </a:lnTo>
                <a:lnTo>
                  <a:pt x="10585" y="7665"/>
                </a:lnTo>
                <a:lnTo>
                  <a:pt x="10950" y="6132"/>
                </a:lnTo>
                <a:lnTo>
                  <a:pt x="11120" y="5402"/>
                </a:lnTo>
                <a:lnTo>
                  <a:pt x="11315" y="4648"/>
                </a:lnTo>
                <a:lnTo>
                  <a:pt x="11388" y="4258"/>
                </a:lnTo>
                <a:lnTo>
                  <a:pt x="11437" y="3869"/>
                </a:lnTo>
                <a:lnTo>
                  <a:pt x="11485" y="3480"/>
                </a:lnTo>
                <a:lnTo>
                  <a:pt x="11485" y="3115"/>
                </a:lnTo>
                <a:close/>
                <a:moveTo>
                  <a:pt x="11169" y="3090"/>
                </a:moveTo>
                <a:lnTo>
                  <a:pt x="11072" y="3455"/>
                </a:lnTo>
                <a:lnTo>
                  <a:pt x="10974" y="3820"/>
                </a:lnTo>
                <a:lnTo>
                  <a:pt x="10804" y="4550"/>
                </a:lnTo>
                <a:lnTo>
                  <a:pt x="10658" y="5305"/>
                </a:lnTo>
                <a:lnTo>
                  <a:pt x="10512" y="6035"/>
                </a:lnTo>
                <a:lnTo>
                  <a:pt x="10342" y="6716"/>
                </a:lnTo>
                <a:lnTo>
                  <a:pt x="10147" y="7422"/>
                </a:lnTo>
                <a:lnTo>
                  <a:pt x="9977" y="8152"/>
                </a:lnTo>
                <a:lnTo>
                  <a:pt x="9904" y="8517"/>
                </a:lnTo>
                <a:lnTo>
                  <a:pt x="9855" y="8857"/>
                </a:lnTo>
                <a:lnTo>
                  <a:pt x="9490" y="8906"/>
                </a:lnTo>
                <a:lnTo>
                  <a:pt x="9539" y="8687"/>
                </a:lnTo>
                <a:lnTo>
                  <a:pt x="9539" y="8468"/>
                </a:lnTo>
                <a:lnTo>
                  <a:pt x="9514" y="8054"/>
                </a:lnTo>
                <a:lnTo>
                  <a:pt x="9539" y="7616"/>
                </a:lnTo>
                <a:lnTo>
                  <a:pt x="9563" y="7178"/>
                </a:lnTo>
                <a:lnTo>
                  <a:pt x="9685" y="6327"/>
                </a:lnTo>
                <a:lnTo>
                  <a:pt x="9758" y="5816"/>
                </a:lnTo>
                <a:lnTo>
                  <a:pt x="9855" y="5353"/>
                </a:lnTo>
                <a:lnTo>
                  <a:pt x="9977" y="4867"/>
                </a:lnTo>
                <a:lnTo>
                  <a:pt x="10098" y="4380"/>
                </a:lnTo>
                <a:lnTo>
                  <a:pt x="10171" y="4088"/>
                </a:lnTo>
                <a:lnTo>
                  <a:pt x="10244" y="3747"/>
                </a:lnTo>
                <a:lnTo>
                  <a:pt x="10293" y="3407"/>
                </a:lnTo>
                <a:lnTo>
                  <a:pt x="10293" y="3236"/>
                </a:lnTo>
                <a:lnTo>
                  <a:pt x="10269" y="3090"/>
                </a:lnTo>
                <a:close/>
                <a:moveTo>
                  <a:pt x="9149" y="3042"/>
                </a:moveTo>
                <a:lnTo>
                  <a:pt x="9952" y="3066"/>
                </a:lnTo>
                <a:lnTo>
                  <a:pt x="9879" y="3382"/>
                </a:lnTo>
                <a:lnTo>
                  <a:pt x="9831" y="3674"/>
                </a:lnTo>
                <a:lnTo>
                  <a:pt x="9782" y="3991"/>
                </a:lnTo>
                <a:lnTo>
                  <a:pt x="9709" y="4283"/>
                </a:lnTo>
                <a:lnTo>
                  <a:pt x="9490" y="5110"/>
                </a:lnTo>
                <a:lnTo>
                  <a:pt x="9393" y="5548"/>
                </a:lnTo>
                <a:lnTo>
                  <a:pt x="9320" y="5962"/>
                </a:lnTo>
                <a:lnTo>
                  <a:pt x="9222" y="6789"/>
                </a:lnTo>
                <a:lnTo>
                  <a:pt x="9125" y="7592"/>
                </a:lnTo>
                <a:lnTo>
                  <a:pt x="9125" y="7738"/>
                </a:lnTo>
                <a:lnTo>
                  <a:pt x="9125" y="7908"/>
                </a:lnTo>
                <a:lnTo>
                  <a:pt x="9149" y="8273"/>
                </a:lnTo>
                <a:lnTo>
                  <a:pt x="9149" y="8614"/>
                </a:lnTo>
                <a:lnTo>
                  <a:pt x="9125" y="8784"/>
                </a:lnTo>
                <a:lnTo>
                  <a:pt x="9076" y="8930"/>
                </a:lnTo>
                <a:lnTo>
                  <a:pt x="9052" y="8955"/>
                </a:lnTo>
                <a:lnTo>
                  <a:pt x="8906" y="8955"/>
                </a:lnTo>
                <a:lnTo>
                  <a:pt x="8517" y="9003"/>
                </a:lnTo>
                <a:lnTo>
                  <a:pt x="8638" y="8273"/>
                </a:lnTo>
                <a:lnTo>
                  <a:pt x="8736" y="7519"/>
                </a:lnTo>
                <a:lnTo>
                  <a:pt x="8857" y="6035"/>
                </a:lnTo>
                <a:lnTo>
                  <a:pt x="8955" y="5280"/>
                </a:lnTo>
                <a:lnTo>
                  <a:pt x="9052" y="4550"/>
                </a:lnTo>
                <a:lnTo>
                  <a:pt x="9149" y="3796"/>
                </a:lnTo>
                <a:lnTo>
                  <a:pt x="9149" y="3407"/>
                </a:lnTo>
                <a:lnTo>
                  <a:pt x="9149" y="3042"/>
                </a:lnTo>
                <a:close/>
                <a:moveTo>
                  <a:pt x="8006" y="2993"/>
                </a:moveTo>
                <a:lnTo>
                  <a:pt x="8809" y="3017"/>
                </a:lnTo>
                <a:lnTo>
                  <a:pt x="8784" y="3139"/>
                </a:lnTo>
                <a:lnTo>
                  <a:pt x="8784" y="3261"/>
                </a:lnTo>
                <a:lnTo>
                  <a:pt x="8784" y="3504"/>
                </a:lnTo>
                <a:lnTo>
                  <a:pt x="8784" y="3747"/>
                </a:lnTo>
                <a:lnTo>
                  <a:pt x="8760" y="3991"/>
                </a:lnTo>
                <a:lnTo>
                  <a:pt x="8687" y="4502"/>
                </a:lnTo>
                <a:lnTo>
                  <a:pt x="8590" y="4988"/>
                </a:lnTo>
                <a:lnTo>
                  <a:pt x="8517" y="5475"/>
                </a:lnTo>
                <a:lnTo>
                  <a:pt x="8395" y="6375"/>
                </a:lnTo>
                <a:lnTo>
                  <a:pt x="8298" y="7251"/>
                </a:lnTo>
                <a:lnTo>
                  <a:pt x="8200" y="8152"/>
                </a:lnTo>
                <a:lnTo>
                  <a:pt x="8079" y="9028"/>
                </a:lnTo>
                <a:lnTo>
                  <a:pt x="7957" y="9028"/>
                </a:lnTo>
                <a:lnTo>
                  <a:pt x="7981" y="8273"/>
                </a:lnTo>
                <a:lnTo>
                  <a:pt x="8006" y="7495"/>
                </a:lnTo>
                <a:lnTo>
                  <a:pt x="8103" y="5962"/>
                </a:lnTo>
                <a:lnTo>
                  <a:pt x="8127" y="5572"/>
                </a:lnTo>
                <a:lnTo>
                  <a:pt x="8103" y="5159"/>
                </a:lnTo>
                <a:lnTo>
                  <a:pt x="8054" y="4380"/>
                </a:lnTo>
                <a:lnTo>
                  <a:pt x="8030" y="3674"/>
                </a:lnTo>
                <a:lnTo>
                  <a:pt x="8030" y="3334"/>
                </a:lnTo>
                <a:lnTo>
                  <a:pt x="8006" y="2993"/>
                </a:lnTo>
                <a:close/>
                <a:moveTo>
                  <a:pt x="6959" y="2945"/>
                </a:moveTo>
                <a:lnTo>
                  <a:pt x="7081" y="2969"/>
                </a:lnTo>
                <a:lnTo>
                  <a:pt x="7714" y="2969"/>
                </a:lnTo>
                <a:lnTo>
                  <a:pt x="7641" y="3285"/>
                </a:lnTo>
                <a:lnTo>
                  <a:pt x="7592" y="3626"/>
                </a:lnTo>
                <a:lnTo>
                  <a:pt x="7592" y="3966"/>
                </a:lnTo>
                <a:lnTo>
                  <a:pt x="7616" y="4307"/>
                </a:lnTo>
                <a:lnTo>
                  <a:pt x="7665" y="5013"/>
                </a:lnTo>
                <a:lnTo>
                  <a:pt x="7689" y="5329"/>
                </a:lnTo>
                <a:lnTo>
                  <a:pt x="7689" y="5670"/>
                </a:lnTo>
                <a:lnTo>
                  <a:pt x="7665" y="6497"/>
                </a:lnTo>
                <a:lnTo>
                  <a:pt x="7592" y="7349"/>
                </a:lnTo>
                <a:lnTo>
                  <a:pt x="7543" y="8200"/>
                </a:lnTo>
                <a:lnTo>
                  <a:pt x="7543" y="8638"/>
                </a:lnTo>
                <a:lnTo>
                  <a:pt x="7543" y="9052"/>
                </a:lnTo>
                <a:lnTo>
                  <a:pt x="7081" y="9052"/>
                </a:lnTo>
                <a:lnTo>
                  <a:pt x="7130" y="8614"/>
                </a:lnTo>
                <a:lnTo>
                  <a:pt x="7178" y="8152"/>
                </a:lnTo>
                <a:lnTo>
                  <a:pt x="7178" y="7689"/>
                </a:lnTo>
                <a:lnTo>
                  <a:pt x="7178" y="7227"/>
                </a:lnTo>
                <a:lnTo>
                  <a:pt x="7154" y="6302"/>
                </a:lnTo>
                <a:lnTo>
                  <a:pt x="7081" y="5402"/>
                </a:lnTo>
                <a:lnTo>
                  <a:pt x="7008" y="4648"/>
                </a:lnTo>
                <a:lnTo>
                  <a:pt x="6935" y="3893"/>
                </a:lnTo>
                <a:lnTo>
                  <a:pt x="6935" y="3674"/>
                </a:lnTo>
                <a:lnTo>
                  <a:pt x="6959" y="3431"/>
                </a:lnTo>
                <a:lnTo>
                  <a:pt x="6959" y="3188"/>
                </a:lnTo>
                <a:lnTo>
                  <a:pt x="6959" y="2945"/>
                </a:lnTo>
                <a:close/>
                <a:moveTo>
                  <a:pt x="6570" y="2945"/>
                </a:moveTo>
                <a:lnTo>
                  <a:pt x="6546" y="3163"/>
                </a:lnTo>
                <a:lnTo>
                  <a:pt x="6521" y="3382"/>
                </a:lnTo>
                <a:lnTo>
                  <a:pt x="6497" y="3796"/>
                </a:lnTo>
                <a:lnTo>
                  <a:pt x="6521" y="4210"/>
                </a:lnTo>
                <a:lnTo>
                  <a:pt x="6619" y="5061"/>
                </a:lnTo>
                <a:lnTo>
                  <a:pt x="6716" y="6059"/>
                </a:lnTo>
                <a:lnTo>
                  <a:pt x="6740" y="6546"/>
                </a:lnTo>
                <a:lnTo>
                  <a:pt x="6765" y="7057"/>
                </a:lnTo>
                <a:lnTo>
                  <a:pt x="6765" y="7568"/>
                </a:lnTo>
                <a:lnTo>
                  <a:pt x="6765" y="8079"/>
                </a:lnTo>
                <a:lnTo>
                  <a:pt x="6716" y="8590"/>
                </a:lnTo>
                <a:lnTo>
                  <a:pt x="6643" y="9076"/>
                </a:lnTo>
                <a:lnTo>
                  <a:pt x="6473" y="9076"/>
                </a:lnTo>
                <a:lnTo>
                  <a:pt x="6473" y="8979"/>
                </a:lnTo>
                <a:lnTo>
                  <a:pt x="6448" y="8882"/>
                </a:lnTo>
                <a:lnTo>
                  <a:pt x="6400" y="8711"/>
                </a:lnTo>
                <a:lnTo>
                  <a:pt x="6351" y="8298"/>
                </a:lnTo>
                <a:lnTo>
                  <a:pt x="6302" y="7884"/>
                </a:lnTo>
                <a:lnTo>
                  <a:pt x="6229" y="7081"/>
                </a:lnTo>
                <a:lnTo>
                  <a:pt x="6181" y="6424"/>
                </a:lnTo>
                <a:lnTo>
                  <a:pt x="6108" y="5767"/>
                </a:lnTo>
                <a:lnTo>
                  <a:pt x="5913" y="4137"/>
                </a:lnTo>
                <a:lnTo>
                  <a:pt x="5864" y="3820"/>
                </a:lnTo>
                <a:lnTo>
                  <a:pt x="5816" y="3528"/>
                </a:lnTo>
                <a:lnTo>
                  <a:pt x="5743" y="3212"/>
                </a:lnTo>
                <a:lnTo>
                  <a:pt x="5645" y="2945"/>
                </a:lnTo>
                <a:close/>
                <a:moveTo>
                  <a:pt x="5013" y="2920"/>
                </a:moveTo>
                <a:lnTo>
                  <a:pt x="5475" y="2945"/>
                </a:lnTo>
                <a:lnTo>
                  <a:pt x="5451" y="3236"/>
                </a:lnTo>
                <a:lnTo>
                  <a:pt x="5475" y="3528"/>
                </a:lnTo>
                <a:lnTo>
                  <a:pt x="5524" y="4137"/>
                </a:lnTo>
                <a:lnTo>
                  <a:pt x="5718" y="5767"/>
                </a:lnTo>
                <a:lnTo>
                  <a:pt x="5791" y="6424"/>
                </a:lnTo>
                <a:lnTo>
                  <a:pt x="5840" y="7081"/>
                </a:lnTo>
                <a:lnTo>
                  <a:pt x="5889" y="7860"/>
                </a:lnTo>
                <a:lnTo>
                  <a:pt x="5986" y="8663"/>
                </a:lnTo>
                <a:lnTo>
                  <a:pt x="6010" y="8857"/>
                </a:lnTo>
                <a:lnTo>
                  <a:pt x="6035" y="9003"/>
                </a:lnTo>
                <a:lnTo>
                  <a:pt x="6083" y="9125"/>
                </a:lnTo>
                <a:lnTo>
                  <a:pt x="5913" y="9149"/>
                </a:lnTo>
                <a:lnTo>
                  <a:pt x="5962" y="9052"/>
                </a:lnTo>
                <a:lnTo>
                  <a:pt x="5962" y="8906"/>
                </a:lnTo>
                <a:lnTo>
                  <a:pt x="5864" y="8395"/>
                </a:lnTo>
                <a:lnTo>
                  <a:pt x="5718" y="7860"/>
                </a:lnTo>
                <a:lnTo>
                  <a:pt x="5572" y="7349"/>
                </a:lnTo>
                <a:lnTo>
                  <a:pt x="5451" y="6838"/>
                </a:lnTo>
                <a:lnTo>
                  <a:pt x="5207" y="5670"/>
                </a:lnTo>
                <a:lnTo>
                  <a:pt x="5086" y="5110"/>
                </a:lnTo>
                <a:lnTo>
                  <a:pt x="4940" y="4550"/>
                </a:lnTo>
                <a:lnTo>
                  <a:pt x="4721" y="3723"/>
                </a:lnTo>
                <a:lnTo>
                  <a:pt x="4526" y="2920"/>
                </a:lnTo>
                <a:close/>
                <a:moveTo>
                  <a:pt x="5572" y="9612"/>
                </a:moveTo>
                <a:lnTo>
                  <a:pt x="5791" y="9660"/>
                </a:lnTo>
                <a:lnTo>
                  <a:pt x="5621" y="9904"/>
                </a:lnTo>
                <a:lnTo>
                  <a:pt x="5499" y="10147"/>
                </a:lnTo>
                <a:lnTo>
                  <a:pt x="5426" y="10293"/>
                </a:lnTo>
                <a:lnTo>
                  <a:pt x="5378" y="10439"/>
                </a:lnTo>
                <a:lnTo>
                  <a:pt x="5329" y="10609"/>
                </a:lnTo>
                <a:lnTo>
                  <a:pt x="5353" y="10755"/>
                </a:lnTo>
                <a:lnTo>
                  <a:pt x="5378" y="10804"/>
                </a:lnTo>
                <a:lnTo>
                  <a:pt x="5402" y="10853"/>
                </a:lnTo>
                <a:lnTo>
                  <a:pt x="5402" y="10926"/>
                </a:lnTo>
                <a:lnTo>
                  <a:pt x="5426" y="10999"/>
                </a:lnTo>
                <a:lnTo>
                  <a:pt x="5451" y="11120"/>
                </a:lnTo>
                <a:lnTo>
                  <a:pt x="5499" y="11217"/>
                </a:lnTo>
                <a:lnTo>
                  <a:pt x="5305" y="11242"/>
                </a:lnTo>
                <a:lnTo>
                  <a:pt x="5110" y="11290"/>
                </a:lnTo>
                <a:lnTo>
                  <a:pt x="4988" y="11193"/>
                </a:lnTo>
                <a:lnTo>
                  <a:pt x="4940" y="11144"/>
                </a:lnTo>
                <a:lnTo>
                  <a:pt x="4867" y="11071"/>
                </a:lnTo>
                <a:lnTo>
                  <a:pt x="5037" y="10853"/>
                </a:lnTo>
                <a:lnTo>
                  <a:pt x="5159" y="10585"/>
                </a:lnTo>
                <a:lnTo>
                  <a:pt x="5353" y="10074"/>
                </a:lnTo>
                <a:lnTo>
                  <a:pt x="5451" y="9831"/>
                </a:lnTo>
                <a:lnTo>
                  <a:pt x="5572" y="9612"/>
                </a:lnTo>
                <a:close/>
                <a:moveTo>
                  <a:pt x="14016" y="11193"/>
                </a:moveTo>
                <a:lnTo>
                  <a:pt x="14040" y="11290"/>
                </a:lnTo>
                <a:lnTo>
                  <a:pt x="13845" y="11290"/>
                </a:lnTo>
                <a:lnTo>
                  <a:pt x="13724" y="11315"/>
                </a:lnTo>
                <a:lnTo>
                  <a:pt x="13651" y="11217"/>
                </a:lnTo>
                <a:lnTo>
                  <a:pt x="13772" y="11217"/>
                </a:lnTo>
                <a:lnTo>
                  <a:pt x="14016" y="11193"/>
                </a:lnTo>
                <a:close/>
                <a:moveTo>
                  <a:pt x="5864" y="10950"/>
                </a:moveTo>
                <a:lnTo>
                  <a:pt x="6083" y="11023"/>
                </a:lnTo>
                <a:lnTo>
                  <a:pt x="6302" y="11047"/>
                </a:lnTo>
                <a:lnTo>
                  <a:pt x="6692" y="11071"/>
                </a:lnTo>
                <a:lnTo>
                  <a:pt x="7397" y="11096"/>
                </a:lnTo>
                <a:lnTo>
                  <a:pt x="8079" y="11120"/>
                </a:lnTo>
                <a:lnTo>
                  <a:pt x="9490" y="11120"/>
                </a:lnTo>
                <a:lnTo>
                  <a:pt x="10877" y="11169"/>
                </a:lnTo>
                <a:lnTo>
                  <a:pt x="12288" y="11217"/>
                </a:lnTo>
                <a:lnTo>
                  <a:pt x="13188" y="11217"/>
                </a:lnTo>
                <a:lnTo>
                  <a:pt x="13261" y="11315"/>
                </a:lnTo>
                <a:lnTo>
                  <a:pt x="13310" y="11388"/>
                </a:lnTo>
                <a:lnTo>
                  <a:pt x="12872" y="11339"/>
                </a:lnTo>
                <a:lnTo>
                  <a:pt x="12434" y="11315"/>
                </a:lnTo>
                <a:lnTo>
                  <a:pt x="11534" y="11315"/>
                </a:lnTo>
                <a:lnTo>
                  <a:pt x="10634" y="11363"/>
                </a:lnTo>
                <a:lnTo>
                  <a:pt x="9733" y="11363"/>
                </a:lnTo>
                <a:lnTo>
                  <a:pt x="9247" y="11339"/>
                </a:lnTo>
                <a:lnTo>
                  <a:pt x="8736" y="11290"/>
                </a:lnTo>
                <a:lnTo>
                  <a:pt x="8225" y="11242"/>
                </a:lnTo>
                <a:lnTo>
                  <a:pt x="7738" y="11193"/>
                </a:lnTo>
                <a:lnTo>
                  <a:pt x="6862" y="11120"/>
                </a:lnTo>
                <a:lnTo>
                  <a:pt x="6424" y="11120"/>
                </a:lnTo>
                <a:lnTo>
                  <a:pt x="6205" y="11144"/>
                </a:lnTo>
                <a:lnTo>
                  <a:pt x="6010" y="11193"/>
                </a:lnTo>
                <a:lnTo>
                  <a:pt x="5986" y="11169"/>
                </a:lnTo>
                <a:lnTo>
                  <a:pt x="5864" y="10950"/>
                </a:lnTo>
                <a:close/>
                <a:moveTo>
                  <a:pt x="5572" y="12191"/>
                </a:moveTo>
                <a:lnTo>
                  <a:pt x="5499" y="12215"/>
                </a:lnTo>
                <a:lnTo>
                  <a:pt x="5402" y="12264"/>
                </a:lnTo>
                <a:lnTo>
                  <a:pt x="5329" y="12312"/>
                </a:lnTo>
                <a:lnTo>
                  <a:pt x="5256" y="12361"/>
                </a:lnTo>
                <a:lnTo>
                  <a:pt x="5232" y="12434"/>
                </a:lnTo>
                <a:lnTo>
                  <a:pt x="5183" y="12507"/>
                </a:lnTo>
                <a:lnTo>
                  <a:pt x="5183" y="12580"/>
                </a:lnTo>
                <a:lnTo>
                  <a:pt x="5207" y="12629"/>
                </a:lnTo>
                <a:lnTo>
                  <a:pt x="5232" y="12726"/>
                </a:lnTo>
                <a:lnTo>
                  <a:pt x="5305" y="12799"/>
                </a:lnTo>
                <a:lnTo>
                  <a:pt x="5378" y="12823"/>
                </a:lnTo>
                <a:lnTo>
                  <a:pt x="5475" y="12848"/>
                </a:lnTo>
                <a:lnTo>
                  <a:pt x="5572" y="12823"/>
                </a:lnTo>
                <a:lnTo>
                  <a:pt x="5670" y="12799"/>
                </a:lnTo>
                <a:lnTo>
                  <a:pt x="5767" y="12750"/>
                </a:lnTo>
                <a:lnTo>
                  <a:pt x="5840" y="12653"/>
                </a:lnTo>
                <a:lnTo>
                  <a:pt x="5864" y="12580"/>
                </a:lnTo>
                <a:lnTo>
                  <a:pt x="5889" y="12483"/>
                </a:lnTo>
                <a:lnTo>
                  <a:pt x="5864" y="12410"/>
                </a:lnTo>
                <a:lnTo>
                  <a:pt x="5816" y="12312"/>
                </a:lnTo>
                <a:lnTo>
                  <a:pt x="5743" y="12264"/>
                </a:lnTo>
                <a:lnTo>
                  <a:pt x="5670" y="12215"/>
                </a:lnTo>
                <a:lnTo>
                  <a:pt x="5572" y="12191"/>
                </a:lnTo>
                <a:close/>
                <a:moveTo>
                  <a:pt x="14040" y="12239"/>
                </a:moveTo>
                <a:lnTo>
                  <a:pt x="13967" y="12264"/>
                </a:lnTo>
                <a:lnTo>
                  <a:pt x="13918" y="12288"/>
                </a:lnTo>
                <a:lnTo>
                  <a:pt x="13797" y="12361"/>
                </a:lnTo>
                <a:lnTo>
                  <a:pt x="13724" y="12458"/>
                </a:lnTo>
                <a:lnTo>
                  <a:pt x="13699" y="12531"/>
                </a:lnTo>
                <a:lnTo>
                  <a:pt x="13675" y="12604"/>
                </a:lnTo>
                <a:lnTo>
                  <a:pt x="13699" y="12677"/>
                </a:lnTo>
                <a:lnTo>
                  <a:pt x="13724" y="12750"/>
                </a:lnTo>
                <a:lnTo>
                  <a:pt x="13797" y="12872"/>
                </a:lnTo>
                <a:lnTo>
                  <a:pt x="13918" y="12945"/>
                </a:lnTo>
                <a:lnTo>
                  <a:pt x="13967" y="12969"/>
                </a:lnTo>
                <a:lnTo>
                  <a:pt x="14113" y="12969"/>
                </a:lnTo>
                <a:lnTo>
                  <a:pt x="14186" y="12945"/>
                </a:lnTo>
                <a:lnTo>
                  <a:pt x="14308" y="12872"/>
                </a:lnTo>
                <a:lnTo>
                  <a:pt x="14381" y="12750"/>
                </a:lnTo>
                <a:lnTo>
                  <a:pt x="14405" y="12677"/>
                </a:lnTo>
                <a:lnTo>
                  <a:pt x="14405" y="12604"/>
                </a:lnTo>
                <a:lnTo>
                  <a:pt x="14405" y="12531"/>
                </a:lnTo>
                <a:lnTo>
                  <a:pt x="14381" y="12458"/>
                </a:lnTo>
                <a:lnTo>
                  <a:pt x="14308" y="12361"/>
                </a:lnTo>
                <a:lnTo>
                  <a:pt x="14186" y="12288"/>
                </a:lnTo>
                <a:lnTo>
                  <a:pt x="14113" y="12264"/>
                </a:lnTo>
                <a:lnTo>
                  <a:pt x="14040" y="12239"/>
                </a:lnTo>
                <a:close/>
                <a:moveTo>
                  <a:pt x="14089" y="11753"/>
                </a:moveTo>
                <a:lnTo>
                  <a:pt x="14235" y="11777"/>
                </a:lnTo>
                <a:lnTo>
                  <a:pt x="14381" y="11801"/>
                </a:lnTo>
                <a:lnTo>
                  <a:pt x="14502" y="11874"/>
                </a:lnTo>
                <a:lnTo>
                  <a:pt x="14600" y="11972"/>
                </a:lnTo>
                <a:lnTo>
                  <a:pt x="14673" y="12093"/>
                </a:lnTo>
                <a:lnTo>
                  <a:pt x="14746" y="12215"/>
                </a:lnTo>
                <a:lnTo>
                  <a:pt x="14770" y="12385"/>
                </a:lnTo>
                <a:lnTo>
                  <a:pt x="14794" y="12580"/>
                </a:lnTo>
                <a:lnTo>
                  <a:pt x="14770" y="12750"/>
                </a:lnTo>
                <a:lnTo>
                  <a:pt x="14721" y="12896"/>
                </a:lnTo>
                <a:lnTo>
                  <a:pt x="14648" y="13042"/>
                </a:lnTo>
                <a:lnTo>
                  <a:pt x="14551" y="13164"/>
                </a:lnTo>
                <a:lnTo>
                  <a:pt x="14405" y="13261"/>
                </a:lnTo>
                <a:lnTo>
                  <a:pt x="14259" y="13334"/>
                </a:lnTo>
                <a:lnTo>
                  <a:pt x="14089" y="13383"/>
                </a:lnTo>
                <a:lnTo>
                  <a:pt x="13870" y="13383"/>
                </a:lnTo>
                <a:lnTo>
                  <a:pt x="13651" y="13334"/>
                </a:lnTo>
                <a:lnTo>
                  <a:pt x="13480" y="13261"/>
                </a:lnTo>
                <a:lnTo>
                  <a:pt x="13334" y="13164"/>
                </a:lnTo>
                <a:lnTo>
                  <a:pt x="13237" y="13018"/>
                </a:lnTo>
                <a:lnTo>
                  <a:pt x="13164" y="12848"/>
                </a:lnTo>
                <a:lnTo>
                  <a:pt x="13164" y="12653"/>
                </a:lnTo>
                <a:lnTo>
                  <a:pt x="13213" y="12434"/>
                </a:lnTo>
                <a:lnTo>
                  <a:pt x="13286" y="12264"/>
                </a:lnTo>
                <a:lnTo>
                  <a:pt x="13359" y="12118"/>
                </a:lnTo>
                <a:lnTo>
                  <a:pt x="13480" y="11972"/>
                </a:lnTo>
                <a:lnTo>
                  <a:pt x="13602" y="11850"/>
                </a:lnTo>
                <a:lnTo>
                  <a:pt x="13602" y="11826"/>
                </a:lnTo>
                <a:lnTo>
                  <a:pt x="13675" y="11850"/>
                </a:lnTo>
                <a:lnTo>
                  <a:pt x="13748" y="11850"/>
                </a:lnTo>
                <a:lnTo>
                  <a:pt x="13797" y="11826"/>
                </a:lnTo>
                <a:lnTo>
                  <a:pt x="13845" y="11777"/>
                </a:lnTo>
                <a:lnTo>
                  <a:pt x="13918" y="11777"/>
                </a:lnTo>
                <a:lnTo>
                  <a:pt x="14089" y="11753"/>
                </a:lnTo>
                <a:close/>
                <a:moveTo>
                  <a:pt x="5475" y="11631"/>
                </a:moveTo>
                <a:lnTo>
                  <a:pt x="5524" y="11704"/>
                </a:lnTo>
                <a:lnTo>
                  <a:pt x="5597" y="11728"/>
                </a:lnTo>
                <a:lnTo>
                  <a:pt x="5645" y="11753"/>
                </a:lnTo>
                <a:lnTo>
                  <a:pt x="5743" y="11753"/>
                </a:lnTo>
                <a:lnTo>
                  <a:pt x="5840" y="11728"/>
                </a:lnTo>
                <a:lnTo>
                  <a:pt x="5937" y="11753"/>
                </a:lnTo>
                <a:lnTo>
                  <a:pt x="6010" y="11801"/>
                </a:lnTo>
                <a:lnTo>
                  <a:pt x="6083" y="11874"/>
                </a:lnTo>
                <a:lnTo>
                  <a:pt x="6132" y="11972"/>
                </a:lnTo>
                <a:lnTo>
                  <a:pt x="6181" y="12093"/>
                </a:lnTo>
                <a:lnTo>
                  <a:pt x="6229" y="12361"/>
                </a:lnTo>
                <a:lnTo>
                  <a:pt x="6229" y="12653"/>
                </a:lnTo>
                <a:lnTo>
                  <a:pt x="6181" y="12945"/>
                </a:lnTo>
                <a:lnTo>
                  <a:pt x="6132" y="13067"/>
                </a:lnTo>
                <a:lnTo>
                  <a:pt x="6083" y="13164"/>
                </a:lnTo>
                <a:lnTo>
                  <a:pt x="6010" y="13261"/>
                </a:lnTo>
                <a:lnTo>
                  <a:pt x="5937" y="13310"/>
                </a:lnTo>
                <a:lnTo>
                  <a:pt x="5840" y="13359"/>
                </a:lnTo>
                <a:lnTo>
                  <a:pt x="5743" y="13383"/>
                </a:lnTo>
                <a:lnTo>
                  <a:pt x="5645" y="13407"/>
                </a:lnTo>
                <a:lnTo>
                  <a:pt x="5548" y="13407"/>
                </a:lnTo>
                <a:lnTo>
                  <a:pt x="5353" y="13359"/>
                </a:lnTo>
                <a:lnTo>
                  <a:pt x="5159" y="13286"/>
                </a:lnTo>
                <a:lnTo>
                  <a:pt x="5013" y="13140"/>
                </a:lnTo>
                <a:lnTo>
                  <a:pt x="4867" y="12994"/>
                </a:lnTo>
                <a:lnTo>
                  <a:pt x="4769" y="12823"/>
                </a:lnTo>
                <a:lnTo>
                  <a:pt x="4721" y="12629"/>
                </a:lnTo>
                <a:lnTo>
                  <a:pt x="4721" y="12434"/>
                </a:lnTo>
                <a:lnTo>
                  <a:pt x="4745" y="12264"/>
                </a:lnTo>
                <a:lnTo>
                  <a:pt x="4818" y="12118"/>
                </a:lnTo>
                <a:lnTo>
                  <a:pt x="4915" y="11972"/>
                </a:lnTo>
                <a:lnTo>
                  <a:pt x="5037" y="11850"/>
                </a:lnTo>
                <a:lnTo>
                  <a:pt x="5159" y="11753"/>
                </a:lnTo>
                <a:lnTo>
                  <a:pt x="5329" y="11680"/>
                </a:lnTo>
                <a:lnTo>
                  <a:pt x="5475" y="11631"/>
                </a:lnTo>
                <a:close/>
                <a:moveTo>
                  <a:pt x="706" y="0"/>
                </a:moveTo>
                <a:lnTo>
                  <a:pt x="511" y="25"/>
                </a:lnTo>
                <a:lnTo>
                  <a:pt x="317" y="49"/>
                </a:lnTo>
                <a:lnTo>
                  <a:pt x="146" y="122"/>
                </a:lnTo>
                <a:lnTo>
                  <a:pt x="73" y="171"/>
                </a:lnTo>
                <a:lnTo>
                  <a:pt x="25" y="268"/>
                </a:lnTo>
                <a:lnTo>
                  <a:pt x="0" y="341"/>
                </a:lnTo>
                <a:lnTo>
                  <a:pt x="25" y="438"/>
                </a:lnTo>
                <a:lnTo>
                  <a:pt x="49" y="536"/>
                </a:lnTo>
                <a:lnTo>
                  <a:pt x="122" y="609"/>
                </a:lnTo>
                <a:lnTo>
                  <a:pt x="195" y="633"/>
                </a:lnTo>
                <a:lnTo>
                  <a:pt x="292" y="657"/>
                </a:lnTo>
                <a:lnTo>
                  <a:pt x="657" y="657"/>
                </a:lnTo>
                <a:lnTo>
                  <a:pt x="1047" y="682"/>
                </a:lnTo>
                <a:lnTo>
                  <a:pt x="1412" y="730"/>
                </a:lnTo>
                <a:lnTo>
                  <a:pt x="1777" y="755"/>
                </a:lnTo>
                <a:lnTo>
                  <a:pt x="3188" y="828"/>
                </a:lnTo>
                <a:lnTo>
                  <a:pt x="3212" y="998"/>
                </a:lnTo>
                <a:lnTo>
                  <a:pt x="3237" y="1144"/>
                </a:lnTo>
                <a:lnTo>
                  <a:pt x="3358" y="1460"/>
                </a:lnTo>
                <a:lnTo>
                  <a:pt x="3480" y="1777"/>
                </a:lnTo>
                <a:lnTo>
                  <a:pt x="3602" y="2069"/>
                </a:lnTo>
                <a:lnTo>
                  <a:pt x="3772" y="2701"/>
                </a:lnTo>
                <a:lnTo>
                  <a:pt x="3918" y="3309"/>
                </a:lnTo>
                <a:lnTo>
                  <a:pt x="4210" y="4550"/>
                </a:lnTo>
                <a:lnTo>
                  <a:pt x="5329" y="9076"/>
                </a:lnTo>
                <a:lnTo>
                  <a:pt x="5329" y="9101"/>
                </a:lnTo>
                <a:lnTo>
                  <a:pt x="5159" y="9344"/>
                </a:lnTo>
                <a:lnTo>
                  <a:pt x="5037" y="9563"/>
                </a:lnTo>
                <a:lnTo>
                  <a:pt x="4842" y="9928"/>
                </a:lnTo>
                <a:lnTo>
                  <a:pt x="4696" y="10317"/>
                </a:lnTo>
                <a:lnTo>
                  <a:pt x="4526" y="10634"/>
                </a:lnTo>
                <a:lnTo>
                  <a:pt x="4453" y="10780"/>
                </a:lnTo>
                <a:lnTo>
                  <a:pt x="4380" y="10950"/>
                </a:lnTo>
                <a:lnTo>
                  <a:pt x="4356" y="10999"/>
                </a:lnTo>
                <a:lnTo>
                  <a:pt x="4380" y="11047"/>
                </a:lnTo>
                <a:lnTo>
                  <a:pt x="4404" y="11144"/>
                </a:lnTo>
                <a:lnTo>
                  <a:pt x="4429" y="11217"/>
                </a:lnTo>
                <a:lnTo>
                  <a:pt x="4453" y="11315"/>
                </a:lnTo>
                <a:lnTo>
                  <a:pt x="4526" y="11412"/>
                </a:lnTo>
                <a:lnTo>
                  <a:pt x="4672" y="11607"/>
                </a:lnTo>
                <a:lnTo>
                  <a:pt x="4502" y="11801"/>
                </a:lnTo>
                <a:lnTo>
                  <a:pt x="4380" y="12045"/>
                </a:lnTo>
                <a:lnTo>
                  <a:pt x="4307" y="12288"/>
                </a:lnTo>
                <a:lnTo>
                  <a:pt x="4283" y="12556"/>
                </a:lnTo>
                <a:lnTo>
                  <a:pt x="4283" y="12726"/>
                </a:lnTo>
                <a:lnTo>
                  <a:pt x="4307" y="12872"/>
                </a:lnTo>
                <a:lnTo>
                  <a:pt x="4356" y="13018"/>
                </a:lnTo>
                <a:lnTo>
                  <a:pt x="4429" y="13140"/>
                </a:lnTo>
                <a:lnTo>
                  <a:pt x="4502" y="13261"/>
                </a:lnTo>
                <a:lnTo>
                  <a:pt x="4575" y="13383"/>
                </a:lnTo>
                <a:lnTo>
                  <a:pt x="4696" y="13480"/>
                </a:lnTo>
                <a:lnTo>
                  <a:pt x="4818" y="13578"/>
                </a:lnTo>
                <a:lnTo>
                  <a:pt x="4940" y="13651"/>
                </a:lnTo>
                <a:lnTo>
                  <a:pt x="5061" y="13724"/>
                </a:lnTo>
                <a:lnTo>
                  <a:pt x="5207" y="13772"/>
                </a:lnTo>
                <a:lnTo>
                  <a:pt x="5353" y="13797"/>
                </a:lnTo>
                <a:lnTo>
                  <a:pt x="5499" y="13821"/>
                </a:lnTo>
                <a:lnTo>
                  <a:pt x="5791" y="13821"/>
                </a:lnTo>
                <a:lnTo>
                  <a:pt x="5937" y="13797"/>
                </a:lnTo>
                <a:lnTo>
                  <a:pt x="6108" y="13748"/>
                </a:lnTo>
                <a:lnTo>
                  <a:pt x="6254" y="13675"/>
                </a:lnTo>
                <a:lnTo>
                  <a:pt x="6375" y="13553"/>
                </a:lnTo>
                <a:lnTo>
                  <a:pt x="6473" y="13432"/>
                </a:lnTo>
                <a:lnTo>
                  <a:pt x="6570" y="13286"/>
                </a:lnTo>
                <a:lnTo>
                  <a:pt x="6619" y="13140"/>
                </a:lnTo>
                <a:lnTo>
                  <a:pt x="6667" y="12969"/>
                </a:lnTo>
                <a:lnTo>
                  <a:pt x="6692" y="12799"/>
                </a:lnTo>
                <a:lnTo>
                  <a:pt x="6692" y="12629"/>
                </a:lnTo>
                <a:lnTo>
                  <a:pt x="6692" y="12434"/>
                </a:lnTo>
                <a:lnTo>
                  <a:pt x="6667" y="12264"/>
                </a:lnTo>
                <a:lnTo>
                  <a:pt x="6619" y="12093"/>
                </a:lnTo>
                <a:lnTo>
                  <a:pt x="6570" y="11923"/>
                </a:lnTo>
                <a:lnTo>
                  <a:pt x="6497" y="11777"/>
                </a:lnTo>
                <a:lnTo>
                  <a:pt x="6424" y="11631"/>
                </a:lnTo>
                <a:lnTo>
                  <a:pt x="6327" y="11509"/>
                </a:lnTo>
                <a:lnTo>
                  <a:pt x="6862" y="11534"/>
                </a:lnTo>
                <a:lnTo>
                  <a:pt x="7373" y="11534"/>
                </a:lnTo>
                <a:lnTo>
                  <a:pt x="8371" y="11631"/>
                </a:lnTo>
                <a:lnTo>
                  <a:pt x="9368" y="11728"/>
                </a:lnTo>
                <a:lnTo>
                  <a:pt x="9831" y="11753"/>
                </a:lnTo>
                <a:lnTo>
                  <a:pt x="10293" y="11753"/>
                </a:lnTo>
                <a:lnTo>
                  <a:pt x="11218" y="11704"/>
                </a:lnTo>
                <a:lnTo>
                  <a:pt x="11704" y="11680"/>
                </a:lnTo>
                <a:lnTo>
                  <a:pt x="12166" y="11680"/>
                </a:lnTo>
                <a:lnTo>
                  <a:pt x="12629" y="11704"/>
                </a:lnTo>
                <a:lnTo>
                  <a:pt x="13091" y="11753"/>
                </a:lnTo>
                <a:lnTo>
                  <a:pt x="12921" y="11996"/>
                </a:lnTo>
                <a:lnTo>
                  <a:pt x="12799" y="12264"/>
                </a:lnTo>
                <a:lnTo>
                  <a:pt x="12750" y="12434"/>
                </a:lnTo>
                <a:lnTo>
                  <a:pt x="12702" y="12580"/>
                </a:lnTo>
                <a:lnTo>
                  <a:pt x="12702" y="12726"/>
                </a:lnTo>
                <a:lnTo>
                  <a:pt x="12702" y="12872"/>
                </a:lnTo>
                <a:lnTo>
                  <a:pt x="12750" y="13018"/>
                </a:lnTo>
                <a:lnTo>
                  <a:pt x="12799" y="13140"/>
                </a:lnTo>
                <a:lnTo>
                  <a:pt x="12848" y="13261"/>
                </a:lnTo>
                <a:lnTo>
                  <a:pt x="12945" y="13383"/>
                </a:lnTo>
                <a:lnTo>
                  <a:pt x="13042" y="13480"/>
                </a:lnTo>
                <a:lnTo>
                  <a:pt x="13140" y="13553"/>
                </a:lnTo>
                <a:lnTo>
                  <a:pt x="13261" y="13626"/>
                </a:lnTo>
                <a:lnTo>
                  <a:pt x="13407" y="13699"/>
                </a:lnTo>
                <a:lnTo>
                  <a:pt x="13553" y="13748"/>
                </a:lnTo>
                <a:lnTo>
                  <a:pt x="13699" y="13797"/>
                </a:lnTo>
                <a:lnTo>
                  <a:pt x="13845" y="13821"/>
                </a:lnTo>
                <a:lnTo>
                  <a:pt x="14016" y="13821"/>
                </a:lnTo>
                <a:lnTo>
                  <a:pt x="14283" y="13797"/>
                </a:lnTo>
                <a:lnTo>
                  <a:pt x="14502" y="13748"/>
                </a:lnTo>
                <a:lnTo>
                  <a:pt x="14697" y="13651"/>
                </a:lnTo>
                <a:lnTo>
                  <a:pt x="14867" y="13505"/>
                </a:lnTo>
                <a:lnTo>
                  <a:pt x="14989" y="13359"/>
                </a:lnTo>
                <a:lnTo>
                  <a:pt x="15086" y="13164"/>
                </a:lnTo>
                <a:lnTo>
                  <a:pt x="15159" y="12969"/>
                </a:lnTo>
                <a:lnTo>
                  <a:pt x="15208" y="12750"/>
                </a:lnTo>
                <a:lnTo>
                  <a:pt x="15208" y="12531"/>
                </a:lnTo>
                <a:lnTo>
                  <a:pt x="15184" y="12337"/>
                </a:lnTo>
                <a:lnTo>
                  <a:pt x="15159" y="12118"/>
                </a:lnTo>
                <a:lnTo>
                  <a:pt x="15086" y="11923"/>
                </a:lnTo>
                <a:lnTo>
                  <a:pt x="14989" y="11728"/>
                </a:lnTo>
                <a:lnTo>
                  <a:pt x="14867" y="11582"/>
                </a:lnTo>
                <a:lnTo>
                  <a:pt x="14721" y="11436"/>
                </a:lnTo>
                <a:lnTo>
                  <a:pt x="14551" y="11339"/>
                </a:lnTo>
                <a:lnTo>
                  <a:pt x="14405" y="11144"/>
                </a:lnTo>
                <a:lnTo>
                  <a:pt x="14648" y="11120"/>
                </a:lnTo>
                <a:lnTo>
                  <a:pt x="14989" y="11120"/>
                </a:lnTo>
                <a:lnTo>
                  <a:pt x="15062" y="11071"/>
                </a:lnTo>
                <a:lnTo>
                  <a:pt x="15086" y="10999"/>
                </a:lnTo>
                <a:lnTo>
                  <a:pt x="15111" y="10926"/>
                </a:lnTo>
                <a:lnTo>
                  <a:pt x="15086" y="10853"/>
                </a:lnTo>
                <a:lnTo>
                  <a:pt x="15062" y="10780"/>
                </a:lnTo>
                <a:lnTo>
                  <a:pt x="14989" y="10707"/>
                </a:lnTo>
                <a:lnTo>
                  <a:pt x="14892" y="10682"/>
                </a:lnTo>
                <a:lnTo>
                  <a:pt x="14648" y="10682"/>
                </a:lnTo>
                <a:lnTo>
                  <a:pt x="14429" y="10707"/>
                </a:lnTo>
                <a:lnTo>
                  <a:pt x="13967" y="10780"/>
                </a:lnTo>
                <a:lnTo>
                  <a:pt x="12653" y="10780"/>
                </a:lnTo>
                <a:lnTo>
                  <a:pt x="11339" y="10755"/>
                </a:lnTo>
                <a:lnTo>
                  <a:pt x="10050" y="10707"/>
                </a:lnTo>
                <a:lnTo>
                  <a:pt x="8760" y="10707"/>
                </a:lnTo>
                <a:lnTo>
                  <a:pt x="7495" y="10731"/>
                </a:lnTo>
                <a:lnTo>
                  <a:pt x="7081" y="10707"/>
                </a:lnTo>
                <a:lnTo>
                  <a:pt x="6643" y="10682"/>
                </a:lnTo>
                <a:lnTo>
                  <a:pt x="6229" y="10634"/>
                </a:lnTo>
                <a:lnTo>
                  <a:pt x="5816" y="10634"/>
                </a:lnTo>
                <a:lnTo>
                  <a:pt x="5864" y="10439"/>
                </a:lnTo>
                <a:lnTo>
                  <a:pt x="5913" y="10269"/>
                </a:lnTo>
                <a:lnTo>
                  <a:pt x="6035" y="9977"/>
                </a:lnTo>
                <a:lnTo>
                  <a:pt x="6059" y="9831"/>
                </a:lnTo>
                <a:lnTo>
                  <a:pt x="6083" y="9709"/>
                </a:lnTo>
                <a:lnTo>
                  <a:pt x="6400" y="9709"/>
                </a:lnTo>
                <a:lnTo>
                  <a:pt x="6716" y="9685"/>
                </a:lnTo>
                <a:lnTo>
                  <a:pt x="7300" y="9660"/>
                </a:lnTo>
                <a:lnTo>
                  <a:pt x="7860" y="9636"/>
                </a:lnTo>
                <a:lnTo>
                  <a:pt x="8395" y="9612"/>
                </a:lnTo>
                <a:lnTo>
                  <a:pt x="9466" y="9514"/>
                </a:lnTo>
                <a:lnTo>
                  <a:pt x="10512" y="9417"/>
                </a:lnTo>
                <a:lnTo>
                  <a:pt x="11558" y="9368"/>
                </a:lnTo>
                <a:lnTo>
                  <a:pt x="12604" y="9295"/>
                </a:lnTo>
                <a:lnTo>
                  <a:pt x="13140" y="9247"/>
                </a:lnTo>
                <a:lnTo>
                  <a:pt x="13651" y="9174"/>
                </a:lnTo>
                <a:lnTo>
                  <a:pt x="13991" y="9125"/>
                </a:lnTo>
                <a:lnTo>
                  <a:pt x="14332" y="9003"/>
                </a:lnTo>
                <a:lnTo>
                  <a:pt x="14624" y="8833"/>
                </a:lnTo>
                <a:lnTo>
                  <a:pt x="14916" y="8614"/>
                </a:lnTo>
                <a:lnTo>
                  <a:pt x="15062" y="8492"/>
                </a:lnTo>
                <a:lnTo>
                  <a:pt x="15159" y="8322"/>
                </a:lnTo>
                <a:lnTo>
                  <a:pt x="15257" y="8152"/>
                </a:lnTo>
                <a:lnTo>
                  <a:pt x="15354" y="7957"/>
                </a:lnTo>
                <a:lnTo>
                  <a:pt x="15500" y="7592"/>
                </a:lnTo>
                <a:lnTo>
                  <a:pt x="15646" y="7227"/>
                </a:lnTo>
                <a:lnTo>
                  <a:pt x="15914" y="6546"/>
                </a:lnTo>
                <a:lnTo>
                  <a:pt x="15987" y="6546"/>
                </a:lnTo>
                <a:lnTo>
                  <a:pt x="16011" y="6521"/>
                </a:lnTo>
                <a:lnTo>
                  <a:pt x="16035" y="6497"/>
                </a:lnTo>
                <a:lnTo>
                  <a:pt x="16035" y="6473"/>
                </a:lnTo>
                <a:lnTo>
                  <a:pt x="16011" y="6424"/>
                </a:lnTo>
                <a:lnTo>
                  <a:pt x="15987" y="6424"/>
                </a:lnTo>
                <a:lnTo>
                  <a:pt x="16303" y="5816"/>
                </a:lnTo>
                <a:lnTo>
                  <a:pt x="16327" y="5767"/>
                </a:lnTo>
                <a:lnTo>
                  <a:pt x="16352" y="5743"/>
                </a:lnTo>
                <a:lnTo>
                  <a:pt x="16376" y="5670"/>
                </a:lnTo>
                <a:lnTo>
                  <a:pt x="17009" y="4550"/>
                </a:lnTo>
                <a:lnTo>
                  <a:pt x="17325" y="3991"/>
                </a:lnTo>
                <a:lnTo>
                  <a:pt x="17641" y="3431"/>
                </a:lnTo>
                <a:lnTo>
                  <a:pt x="17666" y="3334"/>
                </a:lnTo>
                <a:lnTo>
                  <a:pt x="17641" y="3236"/>
                </a:lnTo>
                <a:lnTo>
                  <a:pt x="17690" y="2945"/>
                </a:lnTo>
                <a:lnTo>
                  <a:pt x="17690" y="2799"/>
                </a:lnTo>
                <a:lnTo>
                  <a:pt x="17690" y="2677"/>
                </a:lnTo>
                <a:lnTo>
                  <a:pt x="17641" y="2555"/>
                </a:lnTo>
                <a:lnTo>
                  <a:pt x="17568" y="2458"/>
                </a:lnTo>
                <a:lnTo>
                  <a:pt x="17495" y="2361"/>
                </a:lnTo>
                <a:lnTo>
                  <a:pt x="17398" y="2288"/>
                </a:lnTo>
                <a:lnTo>
                  <a:pt x="17301" y="2215"/>
                </a:lnTo>
                <a:lnTo>
                  <a:pt x="17155" y="2166"/>
                </a:lnTo>
                <a:lnTo>
                  <a:pt x="16984" y="2117"/>
                </a:lnTo>
                <a:lnTo>
                  <a:pt x="16790" y="2069"/>
                </a:lnTo>
                <a:lnTo>
                  <a:pt x="16376" y="2069"/>
                </a:lnTo>
                <a:lnTo>
                  <a:pt x="15597" y="2093"/>
                </a:lnTo>
                <a:lnTo>
                  <a:pt x="14283" y="2093"/>
                </a:lnTo>
                <a:lnTo>
                  <a:pt x="13651" y="2069"/>
                </a:lnTo>
                <a:lnTo>
                  <a:pt x="12994" y="2020"/>
                </a:lnTo>
                <a:lnTo>
                  <a:pt x="11753" y="1923"/>
                </a:lnTo>
                <a:lnTo>
                  <a:pt x="10488" y="1898"/>
                </a:lnTo>
                <a:lnTo>
                  <a:pt x="9222" y="1874"/>
                </a:lnTo>
                <a:lnTo>
                  <a:pt x="7981" y="1874"/>
                </a:lnTo>
                <a:lnTo>
                  <a:pt x="7032" y="1850"/>
                </a:lnTo>
                <a:lnTo>
                  <a:pt x="6083" y="1825"/>
                </a:lnTo>
                <a:lnTo>
                  <a:pt x="5159" y="1801"/>
                </a:lnTo>
                <a:lnTo>
                  <a:pt x="4210" y="1801"/>
                </a:lnTo>
                <a:lnTo>
                  <a:pt x="4112" y="1509"/>
                </a:lnTo>
                <a:lnTo>
                  <a:pt x="3991" y="1241"/>
                </a:lnTo>
                <a:lnTo>
                  <a:pt x="3942" y="998"/>
                </a:lnTo>
                <a:lnTo>
                  <a:pt x="3845" y="633"/>
                </a:lnTo>
                <a:lnTo>
                  <a:pt x="3796" y="463"/>
                </a:lnTo>
                <a:lnTo>
                  <a:pt x="3723" y="292"/>
                </a:lnTo>
                <a:lnTo>
                  <a:pt x="3650" y="195"/>
                </a:lnTo>
                <a:lnTo>
                  <a:pt x="3577" y="146"/>
                </a:lnTo>
                <a:lnTo>
                  <a:pt x="3529" y="146"/>
                </a:lnTo>
                <a:lnTo>
                  <a:pt x="2604" y="122"/>
                </a:lnTo>
                <a:lnTo>
                  <a:pt x="1655" y="73"/>
                </a:lnTo>
                <a:lnTo>
                  <a:pt x="901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46"/>
          <p:cNvSpPr/>
          <p:nvPr/>
        </p:nvSpPr>
        <p:spPr>
          <a:xfrm>
            <a:off x="2032260" y="3284961"/>
            <a:ext cx="389303" cy="316439"/>
          </a:xfrm>
          <a:custGeom>
            <a:avLst/>
            <a:gdLst/>
            <a:ahLst/>
            <a:cxnLst/>
            <a:rect l="l" t="t" r="r" b="b"/>
            <a:pathLst>
              <a:path w="17813" h="14479" extrusionOk="0">
                <a:moveTo>
                  <a:pt x="9904" y="1387"/>
                </a:moveTo>
                <a:lnTo>
                  <a:pt x="10074" y="1412"/>
                </a:lnTo>
                <a:lnTo>
                  <a:pt x="10245" y="1460"/>
                </a:lnTo>
                <a:lnTo>
                  <a:pt x="10391" y="1509"/>
                </a:lnTo>
                <a:lnTo>
                  <a:pt x="10464" y="1558"/>
                </a:lnTo>
                <a:lnTo>
                  <a:pt x="10537" y="1631"/>
                </a:lnTo>
                <a:lnTo>
                  <a:pt x="10610" y="1777"/>
                </a:lnTo>
                <a:lnTo>
                  <a:pt x="9880" y="1728"/>
                </a:lnTo>
                <a:lnTo>
                  <a:pt x="9150" y="1704"/>
                </a:lnTo>
                <a:lnTo>
                  <a:pt x="7057" y="1728"/>
                </a:lnTo>
                <a:lnTo>
                  <a:pt x="7082" y="1606"/>
                </a:lnTo>
                <a:lnTo>
                  <a:pt x="7179" y="1509"/>
                </a:lnTo>
                <a:lnTo>
                  <a:pt x="7276" y="1436"/>
                </a:lnTo>
                <a:lnTo>
                  <a:pt x="7422" y="1412"/>
                </a:lnTo>
                <a:lnTo>
                  <a:pt x="7568" y="1387"/>
                </a:lnTo>
                <a:lnTo>
                  <a:pt x="7714" y="1387"/>
                </a:lnTo>
                <a:lnTo>
                  <a:pt x="7982" y="1412"/>
                </a:lnTo>
                <a:lnTo>
                  <a:pt x="8980" y="1412"/>
                </a:lnTo>
                <a:lnTo>
                  <a:pt x="9344" y="1387"/>
                </a:lnTo>
                <a:close/>
                <a:moveTo>
                  <a:pt x="9393" y="414"/>
                </a:moveTo>
                <a:lnTo>
                  <a:pt x="9880" y="463"/>
                </a:lnTo>
                <a:lnTo>
                  <a:pt x="10123" y="511"/>
                </a:lnTo>
                <a:lnTo>
                  <a:pt x="10342" y="560"/>
                </a:lnTo>
                <a:lnTo>
                  <a:pt x="10561" y="633"/>
                </a:lnTo>
                <a:lnTo>
                  <a:pt x="10756" y="730"/>
                </a:lnTo>
                <a:lnTo>
                  <a:pt x="10926" y="852"/>
                </a:lnTo>
                <a:lnTo>
                  <a:pt x="11072" y="974"/>
                </a:lnTo>
                <a:lnTo>
                  <a:pt x="11194" y="1144"/>
                </a:lnTo>
                <a:lnTo>
                  <a:pt x="11291" y="1339"/>
                </a:lnTo>
                <a:lnTo>
                  <a:pt x="11364" y="1558"/>
                </a:lnTo>
                <a:lnTo>
                  <a:pt x="11364" y="1825"/>
                </a:lnTo>
                <a:lnTo>
                  <a:pt x="10999" y="1801"/>
                </a:lnTo>
                <a:lnTo>
                  <a:pt x="10999" y="1679"/>
                </a:lnTo>
                <a:lnTo>
                  <a:pt x="10975" y="1582"/>
                </a:lnTo>
                <a:lnTo>
                  <a:pt x="10926" y="1485"/>
                </a:lnTo>
                <a:lnTo>
                  <a:pt x="10877" y="1387"/>
                </a:lnTo>
                <a:lnTo>
                  <a:pt x="10707" y="1217"/>
                </a:lnTo>
                <a:lnTo>
                  <a:pt x="10537" y="1095"/>
                </a:lnTo>
                <a:lnTo>
                  <a:pt x="10293" y="1022"/>
                </a:lnTo>
                <a:lnTo>
                  <a:pt x="10050" y="974"/>
                </a:lnTo>
                <a:lnTo>
                  <a:pt x="9807" y="949"/>
                </a:lnTo>
                <a:lnTo>
                  <a:pt x="9539" y="925"/>
                </a:lnTo>
                <a:lnTo>
                  <a:pt x="9004" y="974"/>
                </a:lnTo>
                <a:lnTo>
                  <a:pt x="8493" y="998"/>
                </a:lnTo>
                <a:lnTo>
                  <a:pt x="8152" y="998"/>
                </a:lnTo>
                <a:lnTo>
                  <a:pt x="7787" y="974"/>
                </a:lnTo>
                <a:lnTo>
                  <a:pt x="7593" y="974"/>
                </a:lnTo>
                <a:lnTo>
                  <a:pt x="7422" y="998"/>
                </a:lnTo>
                <a:lnTo>
                  <a:pt x="7252" y="1047"/>
                </a:lnTo>
                <a:lnTo>
                  <a:pt x="7082" y="1095"/>
                </a:lnTo>
                <a:lnTo>
                  <a:pt x="6911" y="1217"/>
                </a:lnTo>
                <a:lnTo>
                  <a:pt x="6790" y="1363"/>
                </a:lnTo>
                <a:lnTo>
                  <a:pt x="6741" y="1460"/>
                </a:lnTo>
                <a:lnTo>
                  <a:pt x="6692" y="1558"/>
                </a:lnTo>
                <a:lnTo>
                  <a:pt x="6692" y="1631"/>
                </a:lnTo>
                <a:lnTo>
                  <a:pt x="6692" y="1728"/>
                </a:lnTo>
                <a:lnTo>
                  <a:pt x="6181" y="1728"/>
                </a:lnTo>
                <a:lnTo>
                  <a:pt x="6206" y="1436"/>
                </a:lnTo>
                <a:lnTo>
                  <a:pt x="6230" y="1290"/>
                </a:lnTo>
                <a:lnTo>
                  <a:pt x="6303" y="1168"/>
                </a:lnTo>
                <a:lnTo>
                  <a:pt x="6425" y="998"/>
                </a:lnTo>
                <a:lnTo>
                  <a:pt x="6571" y="876"/>
                </a:lnTo>
                <a:lnTo>
                  <a:pt x="6765" y="779"/>
                </a:lnTo>
                <a:lnTo>
                  <a:pt x="6936" y="706"/>
                </a:lnTo>
                <a:lnTo>
                  <a:pt x="7301" y="584"/>
                </a:lnTo>
                <a:lnTo>
                  <a:pt x="7690" y="487"/>
                </a:lnTo>
                <a:lnTo>
                  <a:pt x="8079" y="438"/>
                </a:lnTo>
                <a:lnTo>
                  <a:pt x="8493" y="414"/>
                </a:lnTo>
                <a:close/>
                <a:moveTo>
                  <a:pt x="17131" y="2336"/>
                </a:moveTo>
                <a:lnTo>
                  <a:pt x="17179" y="2604"/>
                </a:lnTo>
                <a:lnTo>
                  <a:pt x="16839" y="2945"/>
                </a:lnTo>
                <a:lnTo>
                  <a:pt x="16790" y="2482"/>
                </a:lnTo>
                <a:lnTo>
                  <a:pt x="16936" y="2336"/>
                </a:lnTo>
                <a:close/>
                <a:moveTo>
                  <a:pt x="17179" y="2969"/>
                </a:moveTo>
                <a:lnTo>
                  <a:pt x="17155" y="3431"/>
                </a:lnTo>
                <a:lnTo>
                  <a:pt x="16888" y="3577"/>
                </a:lnTo>
                <a:lnTo>
                  <a:pt x="16888" y="3455"/>
                </a:lnTo>
                <a:lnTo>
                  <a:pt x="16863" y="3310"/>
                </a:lnTo>
                <a:lnTo>
                  <a:pt x="17009" y="3188"/>
                </a:lnTo>
                <a:lnTo>
                  <a:pt x="17131" y="3042"/>
                </a:lnTo>
                <a:lnTo>
                  <a:pt x="17179" y="2969"/>
                </a:lnTo>
                <a:close/>
                <a:moveTo>
                  <a:pt x="17155" y="3626"/>
                </a:moveTo>
                <a:lnTo>
                  <a:pt x="17155" y="4064"/>
                </a:lnTo>
                <a:lnTo>
                  <a:pt x="16936" y="4234"/>
                </a:lnTo>
                <a:lnTo>
                  <a:pt x="16912" y="3869"/>
                </a:lnTo>
                <a:lnTo>
                  <a:pt x="17033" y="3747"/>
                </a:lnTo>
                <a:lnTo>
                  <a:pt x="17155" y="3626"/>
                </a:lnTo>
                <a:close/>
                <a:moveTo>
                  <a:pt x="17155" y="4258"/>
                </a:moveTo>
                <a:lnTo>
                  <a:pt x="17179" y="4599"/>
                </a:lnTo>
                <a:lnTo>
                  <a:pt x="16912" y="4769"/>
                </a:lnTo>
                <a:lnTo>
                  <a:pt x="16936" y="4526"/>
                </a:lnTo>
                <a:lnTo>
                  <a:pt x="17155" y="4258"/>
                </a:lnTo>
                <a:close/>
                <a:moveTo>
                  <a:pt x="1509" y="2093"/>
                </a:moveTo>
                <a:lnTo>
                  <a:pt x="2045" y="2117"/>
                </a:lnTo>
                <a:lnTo>
                  <a:pt x="4332" y="2190"/>
                </a:lnTo>
                <a:lnTo>
                  <a:pt x="5524" y="2239"/>
                </a:lnTo>
                <a:lnTo>
                  <a:pt x="6741" y="2239"/>
                </a:lnTo>
                <a:lnTo>
                  <a:pt x="9150" y="2215"/>
                </a:lnTo>
                <a:lnTo>
                  <a:pt x="9734" y="2215"/>
                </a:lnTo>
                <a:lnTo>
                  <a:pt x="10293" y="2239"/>
                </a:lnTo>
                <a:lnTo>
                  <a:pt x="11437" y="2312"/>
                </a:lnTo>
                <a:lnTo>
                  <a:pt x="12581" y="2385"/>
                </a:lnTo>
                <a:lnTo>
                  <a:pt x="13165" y="2409"/>
                </a:lnTo>
                <a:lnTo>
                  <a:pt x="13724" y="2409"/>
                </a:lnTo>
                <a:lnTo>
                  <a:pt x="14819" y="2361"/>
                </a:lnTo>
                <a:lnTo>
                  <a:pt x="15379" y="2361"/>
                </a:lnTo>
                <a:lnTo>
                  <a:pt x="15914" y="2336"/>
                </a:lnTo>
                <a:lnTo>
                  <a:pt x="16450" y="2361"/>
                </a:lnTo>
                <a:lnTo>
                  <a:pt x="16304" y="2458"/>
                </a:lnTo>
                <a:lnTo>
                  <a:pt x="16133" y="2555"/>
                </a:lnTo>
                <a:lnTo>
                  <a:pt x="15987" y="2653"/>
                </a:lnTo>
                <a:lnTo>
                  <a:pt x="15914" y="2726"/>
                </a:lnTo>
                <a:lnTo>
                  <a:pt x="15841" y="2799"/>
                </a:lnTo>
                <a:lnTo>
                  <a:pt x="15817" y="2872"/>
                </a:lnTo>
                <a:lnTo>
                  <a:pt x="15793" y="2969"/>
                </a:lnTo>
                <a:lnTo>
                  <a:pt x="15817" y="3018"/>
                </a:lnTo>
                <a:lnTo>
                  <a:pt x="15866" y="3042"/>
                </a:lnTo>
                <a:lnTo>
                  <a:pt x="15963" y="3042"/>
                </a:lnTo>
                <a:lnTo>
                  <a:pt x="16036" y="3018"/>
                </a:lnTo>
                <a:lnTo>
                  <a:pt x="16206" y="2920"/>
                </a:lnTo>
                <a:lnTo>
                  <a:pt x="16523" y="2677"/>
                </a:lnTo>
                <a:lnTo>
                  <a:pt x="16571" y="2653"/>
                </a:lnTo>
                <a:lnTo>
                  <a:pt x="16644" y="3091"/>
                </a:lnTo>
                <a:lnTo>
                  <a:pt x="16596" y="3139"/>
                </a:lnTo>
                <a:lnTo>
                  <a:pt x="16133" y="3407"/>
                </a:lnTo>
                <a:lnTo>
                  <a:pt x="15939" y="3577"/>
                </a:lnTo>
                <a:lnTo>
                  <a:pt x="15866" y="3674"/>
                </a:lnTo>
                <a:lnTo>
                  <a:pt x="15793" y="3772"/>
                </a:lnTo>
                <a:lnTo>
                  <a:pt x="15793" y="3820"/>
                </a:lnTo>
                <a:lnTo>
                  <a:pt x="15793" y="3869"/>
                </a:lnTo>
                <a:lnTo>
                  <a:pt x="15841" y="3893"/>
                </a:lnTo>
                <a:lnTo>
                  <a:pt x="15890" y="3893"/>
                </a:lnTo>
                <a:lnTo>
                  <a:pt x="16085" y="3820"/>
                </a:lnTo>
                <a:lnTo>
                  <a:pt x="16304" y="3723"/>
                </a:lnTo>
                <a:lnTo>
                  <a:pt x="16498" y="3601"/>
                </a:lnTo>
                <a:lnTo>
                  <a:pt x="16669" y="3455"/>
                </a:lnTo>
                <a:lnTo>
                  <a:pt x="16693" y="3699"/>
                </a:lnTo>
                <a:lnTo>
                  <a:pt x="16158" y="4039"/>
                </a:lnTo>
                <a:lnTo>
                  <a:pt x="15963" y="4185"/>
                </a:lnTo>
                <a:lnTo>
                  <a:pt x="15744" y="4356"/>
                </a:lnTo>
                <a:lnTo>
                  <a:pt x="15647" y="4453"/>
                </a:lnTo>
                <a:lnTo>
                  <a:pt x="15574" y="4575"/>
                </a:lnTo>
                <a:lnTo>
                  <a:pt x="15525" y="4672"/>
                </a:lnTo>
                <a:lnTo>
                  <a:pt x="15525" y="4794"/>
                </a:lnTo>
                <a:lnTo>
                  <a:pt x="15549" y="4818"/>
                </a:lnTo>
                <a:lnTo>
                  <a:pt x="15574" y="4842"/>
                </a:lnTo>
                <a:lnTo>
                  <a:pt x="15647" y="4867"/>
                </a:lnTo>
                <a:lnTo>
                  <a:pt x="15744" y="4818"/>
                </a:lnTo>
                <a:lnTo>
                  <a:pt x="15841" y="4769"/>
                </a:lnTo>
                <a:lnTo>
                  <a:pt x="15987" y="4599"/>
                </a:lnTo>
                <a:lnTo>
                  <a:pt x="16255" y="4356"/>
                </a:lnTo>
                <a:lnTo>
                  <a:pt x="16547" y="4137"/>
                </a:lnTo>
                <a:lnTo>
                  <a:pt x="16693" y="4039"/>
                </a:lnTo>
                <a:lnTo>
                  <a:pt x="16693" y="4404"/>
                </a:lnTo>
                <a:lnTo>
                  <a:pt x="16255" y="4672"/>
                </a:lnTo>
                <a:lnTo>
                  <a:pt x="16036" y="4818"/>
                </a:lnTo>
                <a:lnTo>
                  <a:pt x="15841" y="4964"/>
                </a:lnTo>
                <a:lnTo>
                  <a:pt x="15647" y="5134"/>
                </a:lnTo>
                <a:lnTo>
                  <a:pt x="15574" y="5232"/>
                </a:lnTo>
                <a:lnTo>
                  <a:pt x="15525" y="5329"/>
                </a:lnTo>
                <a:lnTo>
                  <a:pt x="15525" y="5378"/>
                </a:lnTo>
                <a:lnTo>
                  <a:pt x="15549" y="5402"/>
                </a:lnTo>
                <a:lnTo>
                  <a:pt x="15574" y="5426"/>
                </a:lnTo>
                <a:lnTo>
                  <a:pt x="15622" y="5426"/>
                </a:lnTo>
                <a:lnTo>
                  <a:pt x="15744" y="5378"/>
                </a:lnTo>
                <a:lnTo>
                  <a:pt x="15866" y="5329"/>
                </a:lnTo>
                <a:lnTo>
                  <a:pt x="16109" y="5159"/>
                </a:lnTo>
                <a:lnTo>
                  <a:pt x="16571" y="4818"/>
                </a:lnTo>
                <a:lnTo>
                  <a:pt x="16669" y="4745"/>
                </a:lnTo>
                <a:lnTo>
                  <a:pt x="16669" y="4745"/>
                </a:lnTo>
                <a:lnTo>
                  <a:pt x="16644" y="4964"/>
                </a:lnTo>
                <a:lnTo>
                  <a:pt x="16328" y="5207"/>
                </a:lnTo>
                <a:lnTo>
                  <a:pt x="16133" y="5378"/>
                </a:lnTo>
                <a:lnTo>
                  <a:pt x="15914" y="5572"/>
                </a:lnTo>
                <a:lnTo>
                  <a:pt x="15817" y="5694"/>
                </a:lnTo>
                <a:lnTo>
                  <a:pt x="15744" y="5791"/>
                </a:lnTo>
                <a:lnTo>
                  <a:pt x="15695" y="5913"/>
                </a:lnTo>
                <a:lnTo>
                  <a:pt x="15720" y="6035"/>
                </a:lnTo>
                <a:lnTo>
                  <a:pt x="15403" y="6083"/>
                </a:lnTo>
                <a:lnTo>
                  <a:pt x="15136" y="6108"/>
                </a:lnTo>
                <a:lnTo>
                  <a:pt x="14089" y="6108"/>
                </a:lnTo>
                <a:lnTo>
                  <a:pt x="13554" y="6059"/>
                </a:lnTo>
                <a:lnTo>
                  <a:pt x="13019" y="6059"/>
                </a:lnTo>
                <a:lnTo>
                  <a:pt x="11340" y="6108"/>
                </a:lnTo>
                <a:lnTo>
                  <a:pt x="10318" y="6108"/>
                </a:lnTo>
                <a:lnTo>
                  <a:pt x="10001" y="6156"/>
                </a:lnTo>
                <a:lnTo>
                  <a:pt x="9928" y="5962"/>
                </a:lnTo>
                <a:lnTo>
                  <a:pt x="9831" y="5791"/>
                </a:lnTo>
                <a:lnTo>
                  <a:pt x="9709" y="5670"/>
                </a:lnTo>
                <a:lnTo>
                  <a:pt x="9539" y="5548"/>
                </a:lnTo>
                <a:lnTo>
                  <a:pt x="9417" y="5499"/>
                </a:lnTo>
                <a:lnTo>
                  <a:pt x="9296" y="5475"/>
                </a:lnTo>
                <a:lnTo>
                  <a:pt x="9028" y="5426"/>
                </a:lnTo>
                <a:lnTo>
                  <a:pt x="8882" y="5451"/>
                </a:lnTo>
                <a:lnTo>
                  <a:pt x="8761" y="5451"/>
                </a:lnTo>
                <a:lnTo>
                  <a:pt x="8615" y="5499"/>
                </a:lnTo>
                <a:lnTo>
                  <a:pt x="8517" y="5548"/>
                </a:lnTo>
                <a:lnTo>
                  <a:pt x="8420" y="5572"/>
                </a:lnTo>
                <a:lnTo>
                  <a:pt x="8323" y="5597"/>
                </a:lnTo>
                <a:lnTo>
                  <a:pt x="8225" y="5645"/>
                </a:lnTo>
                <a:lnTo>
                  <a:pt x="8128" y="5718"/>
                </a:lnTo>
                <a:lnTo>
                  <a:pt x="8055" y="5816"/>
                </a:lnTo>
                <a:lnTo>
                  <a:pt x="7982" y="5913"/>
                </a:lnTo>
                <a:lnTo>
                  <a:pt x="7933" y="6059"/>
                </a:lnTo>
                <a:lnTo>
                  <a:pt x="7885" y="6205"/>
                </a:lnTo>
                <a:lnTo>
                  <a:pt x="7568" y="6229"/>
                </a:lnTo>
                <a:lnTo>
                  <a:pt x="7228" y="6229"/>
                </a:lnTo>
                <a:lnTo>
                  <a:pt x="6546" y="6205"/>
                </a:lnTo>
                <a:lnTo>
                  <a:pt x="5865" y="6181"/>
                </a:lnTo>
                <a:lnTo>
                  <a:pt x="5524" y="6156"/>
                </a:lnTo>
                <a:lnTo>
                  <a:pt x="5208" y="6181"/>
                </a:lnTo>
                <a:lnTo>
                  <a:pt x="4551" y="6205"/>
                </a:lnTo>
                <a:lnTo>
                  <a:pt x="3918" y="6205"/>
                </a:lnTo>
                <a:lnTo>
                  <a:pt x="3310" y="6181"/>
                </a:lnTo>
                <a:lnTo>
                  <a:pt x="2994" y="6156"/>
                </a:lnTo>
                <a:lnTo>
                  <a:pt x="2677" y="6108"/>
                </a:lnTo>
                <a:lnTo>
                  <a:pt x="2385" y="6035"/>
                </a:lnTo>
                <a:lnTo>
                  <a:pt x="2118" y="5962"/>
                </a:lnTo>
                <a:lnTo>
                  <a:pt x="1850" y="5840"/>
                </a:lnTo>
                <a:lnTo>
                  <a:pt x="1631" y="5718"/>
                </a:lnTo>
                <a:lnTo>
                  <a:pt x="1412" y="5548"/>
                </a:lnTo>
                <a:lnTo>
                  <a:pt x="1242" y="5329"/>
                </a:lnTo>
                <a:lnTo>
                  <a:pt x="1096" y="5110"/>
                </a:lnTo>
                <a:lnTo>
                  <a:pt x="974" y="4818"/>
                </a:lnTo>
                <a:lnTo>
                  <a:pt x="901" y="4477"/>
                </a:lnTo>
                <a:lnTo>
                  <a:pt x="877" y="4137"/>
                </a:lnTo>
                <a:lnTo>
                  <a:pt x="901" y="3796"/>
                </a:lnTo>
                <a:lnTo>
                  <a:pt x="926" y="3455"/>
                </a:lnTo>
                <a:lnTo>
                  <a:pt x="974" y="2774"/>
                </a:lnTo>
                <a:lnTo>
                  <a:pt x="974" y="2434"/>
                </a:lnTo>
                <a:lnTo>
                  <a:pt x="950" y="2093"/>
                </a:lnTo>
                <a:close/>
                <a:moveTo>
                  <a:pt x="17155" y="5767"/>
                </a:moveTo>
                <a:lnTo>
                  <a:pt x="17106" y="5864"/>
                </a:lnTo>
                <a:lnTo>
                  <a:pt x="17033" y="5986"/>
                </a:lnTo>
                <a:lnTo>
                  <a:pt x="16961" y="6083"/>
                </a:lnTo>
                <a:lnTo>
                  <a:pt x="16863" y="6181"/>
                </a:lnTo>
                <a:lnTo>
                  <a:pt x="16717" y="6302"/>
                </a:lnTo>
                <a:lnTo>
                  <a:pt x="16523" y="6400"/>
                </a:lnTo>
                <a:lnTo>
                  <a:pt x="16523" y="6400"/>
                </a:lnTo>
                <a:lnTo>
                  <a:pt x="16669" y="6229"/>
                </a:lnTo>
                <a:lnTo>
                  <a:pt x="17155" y="5767"/>
                </a:lnTo>
                <a:close/>
                <a:moveTo>
                  <a:pt x="877" y="2093"/>
                </a:moveTo>
                <a:lnTo>
                  <a:pt x="804" y="2434"/>
                </a:lnTo>
                <a:lnTo>
                  <a:pt x="755" y="2799"/>
                </a:lnTo>
                <a:lnTo>
                  <a:pt x="707" y="3164"/>
                </a:lnTo>
                <a:lnTo>
                  <a:pt x="682" y="3553"/>
                </a:lnTo>
                <a:lnTo>
                  <a:pt x="682" y="3918"/>
                </a:lnTo>
                <a:lnTo>
                  <a:pt x="707" y="4283"/>
                </a:lnTo>
                <a:lnTo>
                  <a:pt x="780" y="4648"/>
                </a:lnTo>
                <a:lnTo>
                  <a:pt x="853" y="4988"/>
                </a:lnTo>
                <a:lnTo>
                  <a:pt x="950" y="5232"/>
                </a:lnTo>
                <a:lnTo>
                  <a:pt x="1072" y="5426"/>
                </a:lnTo>
                <a:lnTo>
                  <a:pt x="1242" y="5621"/>
                </a:lnTo>
                <a:lnTo>
                  <a:pt x="1412" y="5767"/>
                </a:lnTo>
                <a:lnTo>
                  <a:pt x="1607" y="5913"/>
                </a:lnTo>
                <a:lnTo>
                  <a:pt x="1801" y="6035"/>
                </a:lnTo>
                <a:lnTo>
                  <a:pt x="2045" y="6132"/>
                </a:lnTo>
                <a:lnTo>
                  <a:pt x="2264" y="6205"/>
                </a:lnTo>
                <a:lnTo>
                  <a:pt x="2580" y="6302"/>
                </a:lnTo>
                <a:lnTo>
                  <a:pt x="2896" y="6351"/>
                </a:lnTo>
                <a:lnTo>
                  <a:pt x="3213" y="6351"/>
                </a:lnTo>
                <a:lnTo>
                  <a:pt x="3553" y="6375"/>
                </a:lnTo>
                <a:lnTo>
                  <a:pt x="4210" y="6327"/>
                </a:lnTo>
                <a:lnTo>
                  <a:pt x="4843" y="6302"/>
                </a:lnTo>
                <a:lnTo>
                  <a:pt x="5695" y="6254"/>
                </a:lnTo>
                <a:lnTo>
                  <a:pt x="6108" y="6254"/>
                </a:lnTo>
                <a:lnTo>
                  <a:pt x="6546" y="6278"/>
                </a:lnTo>
                <a:lnTo>
                  <a:pt x="7203" y="6327"/>
                </a:lnTo>
                <a:lnTo>
                  <a:pt x="7544" y="6327"/>
                </a:lnTo>
                <a:lnTo>
                  <a:pt x="7860" y="6302"/>
                </a:lnTo>
                <a:lnTo>
                  <a:pt x="7836" y="6521"/>
                </a:lnTo>
                <a:lnTo>
                  <a:pt x="7812" y="6521"/>
                </a:lnTo>
                <a:lnTo>
                  <a:pt x="6133" y="6546"/>
                </a:lnTo>
                <a:lnTo>
                  <a:pt x="4454" y="6570"/>
                </a:lnTo>
                <a:lnTo>
                  <a:pt x="2921" y="6546"/>
                </a:lnTo>
                <a:lnTo>
                  <a:pt x="2142" y="6546"/>
                </a:lnTo>
                <a:lnTo>
                  <a:pt x="1753" y="6521"/>
                </a:lnTo>
                <a:lnTo>
                  <a:pt x="1388" y="6473"/>
                </a:lnTo>
                <a:lnTo>
                  <a:pt x="1242" y="6424"/>
                </a:lnTo>
                <a:lnTo>
                  <a:pt x="1096" y="6351"/>
                </a:lnTo>
                <a:lnTo>
                  <a:pt x="974" y="6254"/>
                </a:lnTo>
                <a:lnTo>
                  <a:pt x="877" y="6132"/>
                </a:lnTo>
                <a:lnTo>
                  <a:pt x="780" y="6010"/>
                </a:lnTo>
                <a:lnTo>
                  <a:pt x="731" y="5864"/>
                </a:lnTo>
                <a:lnTo>
                  <a:pt x="609" y="5548"/>
                </a:lnTo>
                <a:lnTo>
                  <a:pt x="536" y="5207"/>
                </a:lnTo>
                <a:lnTo>
                  <a:pt x="512" y="4867"/>
                </a:lnTo>
                <a:lnTo>
                  <a:pt x="488" y="4234"/>
                </a:lnTo>
                <a:lnTo>
                  <a:pt x="463" y="3577"/>
                </a:lnTo>
                <a:lnTo>
                  <a:pt x="488" y="2896"/>
                </a:lnTo>
                <a:lnTo>
                  <a:pt x="488" y="2531"/>
                </a:lnTo>
                <a:lnTo>
                  <a:pt x="463" y="2312"/>
                </a:lnTo>
                <a:lnTo>
                  <a:pt x="439" y="2142"/>
                </a:lnTo>
                <a:lnTo>
                  <a:pt x="877" y="2093"/>
                </a:lnTo>
                <a:close/>
                <a:moveTo>
                  <a:pt x="17179" y="4842"/>
                </a:moveTo>
                <a:lnTo>
                  <a:pt x="17204" y="4964"/>
                </a:lnTo>
                <a:lnTo>
                  <a:pt x="17204" y="5183"/>
                </a:lnTo>
                <a:lnTo>
                  <a:pt x="17204" y="5378"/>
                </a:lnTo>
                <a:lnTo>
                  <a:pt x="16888" y="5597"/>
                </a:lnTo>
                <a:lnTo>
                  <a:pt x="16571" y="5864"/>
                </a:lnTo>
                <a:lnTo>
                  <a:pt x="16401" y="5986"/>
                </a:lnTo>
                <a:lnTo>
                  <a:pt x="16206" y="6132"/>
                </a:lnTo>
                <a:lnTo>
                  <a:pt x="16133" y="6229"/>
                </a:lnTo>
                <a:lnTo>
                  <a:pt x="16060" y="6327"/>
                </a:lnTo>
                <a:lnTo>
                  <a:pt x="16012" y="6424"/>
                </a:lnTo>
                <a:lnTo>
                  <a:pt x="15987" y="6521"/>
                </a:lnTo>
                <a:lnTo>
                  <a:pt x="15744" y="6546"/>
                </a:lnTo>
                <a:lnTo>
                  <a:pt x="15209" y="6570"/>
                </a:lnTo>
                <a:lnTo>
                  <a:pt x="14673" y="6546"/>
                </a:lnTo>
                <a:lnTo>
                  <a:pt x="14138" y="6521"/>
                </a:lnTo>
                <a:lnTo>
                  <a:pt x="13603" y="6521"/>
                </a:lnTo>
                <a:lnTo>
                  <a:pt x="11778" y="6546"/>
                </a:lnTo>
                <a:lnTo>
                  <a:pt x="10488" y="6546"/>
                </a:lnTo>
                <a:lnTo>
                  <a:pt x="10269" y="6570"/>
                </a:lnTo>
                <a:lnTo>
                  <a:pt x="10074" y="6619"/>
                </a:lnTo>
                <a:lnTo>
                  <a:pt x="10050" y="6327"/>
                </a:lnTo>
                <a:lnTo>
                  <a:pt x="10415" y="6351"/>
                </a:lnTo>
                <a:lnTo>
                  <a:pt x="10780" y="6327"/>
                </a:lnTo>
                <a:lnTo>
                  <a:pt x="11510" y="6302"/>
                </a:lnTo>
                <a:lnTo>
                  <a:pt x="12459" y="6254"/>
                </a:lnTo>
                <a:lnTo>
                  <a:pt x="13384" y="6254"/>
                </a:lnTo>
                <a:lnTo>
                  <a:pt x="13968" y="6278"/>
                </a:lnTo>
                <a:lnTo>
                  <a:pt x="14552" y="6302"/>
                </a:lnTo>
                <a:lnTo>
                  <a:pt x="15428" y="6302"/>
                </a:lnTo>
                <a:lnTo>
                  <a:pt x="15720" y="6254"/>
                </a:lnTo>
                <a:lnTo>
                  <a:pt x="15963" y="6205"/>
                </a:lnTo>
                <a:lnTo>
                  <a:pt x="16158" y="6132"/>
                </a:lnTo>
                <a:lnTo>
                  <a:pt x="16328" y="6010"/>
                </a:lnTo>
                <a:lnTo>
                  <a:pt x="16450" y="5889"/>
                </a:lnTo>
                <a:lnTo>
                  <a:pt x="16571" y="5743"/>
                </a:lnTo>
                <a:lnTo>
                  <a:pt x="16669" y="5572"/>
                </a:lnTo>
                <a:lnTo>
                  <a:pt x="16766" y="5402"/>
                </a:lnTo>
                <a:lnTo>
                  <a:pt x="16815" y="5207"/>
                </a:lnTo>
                <a:lnTo>
                  <a:pt x="17179" y="4842"/>
                </a:lnTo>
                <a:close/>
                <a:moveTo>
                  <a:pt x="9174" y="5937"/>
                </a:moveTo>
                <a:lnTo>
                  <a:pt x="9296" y="5986"/>
                </a:lnTo>
                <a:lnTo>
                  <a:pt x="9417" y="6059"/>
                </a:lnTo>
                <a:lnTo>
                  <a:pt x="9515" y="6181"/>
                </a:lnTo>
                <a:lnTo>
                  <a:pt x="9588" y="6351"/>
                </a:lnTo>
                <a:lnTo>
                  <a:pt x="9612" y="6521"/>
                </a:lnTo>
                <a:lnTo>
                  <a:pt x="9612" y="6692"/>
                </a:lnTo>
                <a:lnTo>
                  <a:pt x="9612" y="6911"/>
                </a:lnTo>
                <a:lnTo>
                  <a:pt x="9588" y="7105"/>
                </a:lnTo>
                <a:lnTo>
                  <a:pt x="9515" y="7300"/>
                </a:lnTo>
                <a:lnTo>
                  <a:pt x="9442" y="7470"/>
                </a:lnTo>
                <a:lnTo>
                  <a:pt x="9320" y="7592"/>
                </a:lnTo>
                <a:lnTo>
                  <a:pt x="9247" y="7665"/>
                </a:lnTo>
                <a:lnTo>
                  <a:pt x="9174" y="7689"/>
                </a:lnTo>
                <a:lnTo>
                  <a:pt x="9077" y="7714"/>
                </a:lnTo>
                <a:lnTo>
                  <a:pt x="8834" y="7714"/>
                </a:lnTo>
                <a:lnTo>
                  <a:pt x="8736" y="7689"/>
                </a:lnTo>
                <a:lnTo>
                  <a:pt x="8615" y="7641"/>
                </a:lnTo>
                <a:lnTo>
                  <a:pt x="8517" y="7568"/>
                </a:lnTo>
                <a:lnTo>
                  <a:pt x="8444" y="7495"/>
                </a:lnTo>
                <a:lnTo>
                  <a:pt x="8371" y="7422"/>
                </a:lnTo>
                <a:lnTo>
                  <a:pt x="8323" y="7349"/>
                </a:lnTo>
                <a:lnTo>
                  <a:pt x="8298" y="7251"/>
                </a:lnTo>
                <a:lnTo>
                  <a:pt x="8274" y="7057"/>
                </a:lnTo>
                <a:lnTo>
                  <a:pt x="8250" y="6862"/>
                </a:lnTo>
                <a:lnTo>
                  <a:pt x="8274" y="6692"/>
                </a:lnTo>
                <a:lnTo>
                  <a:pt x="8323" y="6302"/>
                </a:lnTo>
                <a:lnTo>
                  <a:pt x="8371" y="6108"/>
                </a:lnTo>
                <a:lnTo>
                  <a:pt x="8396" y="6035"/>
                </a:lnTo>
                <a:lnTo>
                  <a:pt x="8444" y="5962"/>
                </a:lnTo>
                <a:lnTo>
                  <a:pt x="8542" y="5986"/>
                </a:lnTo>
                <a:lnTo>
                  <a:pt x="8858" y="5937"/>
                </a:lnTo>
                <a:close/>
                <a:moveTo>
                  <a:pt x="8493" y="0"/>
                </a:moveTo>
                <a:lnTo>
                  <a:pt x="7958" y="49"/>
                </a:lnTo>
                <a:lnTo>
                  <a:pt x="7422" y="122"/>
                </a:lnTo>
                <a:lnTo>
                  <a:pt x="7179" y="195"/>
                </a:lnTo>
                <a:lnTo>
                  <a:pt x="6936" y="268"/>
                </a:lnTo>
                <a:lnTo>
                  <a:pt x="6692" y="365"/>
                </a:lnTo>
                <a:lnTo>
                  <a:pt x="6449" y="487"/>
                </a:lnTo>
                <a:lnTo>
                  <a:pt x="6303" y="584"/>
                </a:lnTo>
                <a:lnTo>
                  <a:pt x="6157" y="706"/>
                </a:lnTo>
                <a:lnTo>
                  <a:pt x="6035" y="852"/>
                </a:lnTo>
                <a:lnTo>
                  <a:pt x="5938" y="1022"/>
                </a:lnTo>
                <a:lnTo>
                  <a:pt x="5841" y="1193"/>
                </a:lnTo>
                <a:lnTo>
                  <a:pt x="5792" y="1387"/>
                </a:lnTo>
                <a:lnTo>
                  <a:pt x="5792" y="1558"/>
                </a:lnTo>
                <a:lnTo>
                  <a:pt x="5841" y="1728"/>
                </a:lnTo>
                <a:lnTo>
                  <a:pt x="4332" y="1704"/>
                </a:lnTo>
                <a:lnTo>
                  <a:pt x="3188" y="1655"/>
                </a:lnTo>
                <a:lnTo>
                  <a:pt x="2045" y="1606"/>
                </a:lnTo>
                <a:lnTo>
                  <a:pt x="853" y="1606"/>
                </a:lnTo>
                <a:lnTo>
                  <a:pt x="609" y="1631"/>
                </a:lnTo>
                <a:lnTo>
                  <a:pt x="366" y="1679"/>
                </a:lnTo>
                <a:lnTo>
                  <a:pt x="147" y="1752"/>
                </a:lnTo>
                <a:lnTo>
                  <a:pt x="74" y="1801"/>
                </a:lnTo>
                <a:lnTo>
                  <a:pt x="50" y="1825"/>
                </a:lnTo>
                <a:lnTo>
                  <a:pt x="1" y="1923"/>
                </a:lnTo>
                <a:lnTo>
                  <a:pt x="1" y="2020"/>
                </a:lnTo>
                <a:lnTo>
                  <a:pt x="50" y="2117"/>
                </a:lnTo>
                <a:lnTo>
                  <a:pt x="25" y="2336"/>
                </a:lnTo>
                <a:lnTo>
                  <a:pt x="25" y="2580"/>
                </a:lnTo>
                <a:lnTo>
                  <a:pt x="25" y="3042"/>
                </a:lnTo>
                <a:lnTo>
                  <a:pt x="1" y="3869"/>
                </a:lnTo>
                <a:lnTo>
                  <a:pt x="1" y="4258"/>
                </a:lnTo>
                <a:lnTo>
                  <a:pt x="25" y="4672"/>
                </a:lnTo>
                <a:lnTo>
                  <a:pt x="50" y="4988"/>
                </a:lnTo>
                <a:lnTo>
                  <a:pt x="98" y="5329"/>
                </a:lnTo>
                <a:lnTo>
                  <a:pt x="171" y="5645"/>
                </a:lnTo>
                <a:lnTo>
                  <a:pt x="269" y="5962"/>
                </a:lnTo>
                <a:lnTo>
                  <a:pt x="220" y="6010"/>
                </a:lnTo>
                <a:lnTo>
                  <a:pt x="220" y="6083"/>
                </a:lnTo>
                <a:lnTo>
                  <a:pt x="171" y="7251"/>
                </a:lnTo>
                <a:lnTo>
                  <a:pt x="147" y="8419"/>
                </a:lnTo>
                <a:lnTo>
                  <a:pt x="147" y="10731"/>
                </a:lnTo>
                <a:lnTo>
                  <a:pt x="147" y="11169"/>
                </a:lnTo>
                <a:lnTo>
                  <a:pt x="123" y="11582"/>
                </a:lnTo>
                <a:lnTo>
                  <a:pt x="50" y="12410"/>
                </a:lnTo>
                <a:lnTo>
                  <a:pt x="25" y="12775"/>
                </a:lnTo>
                <a:lnTo>
                  <a:pt x="25" y="13140"/>
                </a:lnTo>
                <a:lnTo>
                  <a:pt x="50" y="13310"/>
                </a:lnTo>
                <a:lnTo>
                  <a:pt x="98" y="13505"/>
                </a:lnTo>
                <a:lnTo>
                  <a:pt x="147" y="13675"/>
                </a:lnTo>
                <a:lnTo>
                  <a:pt x="220" y="13845"/>
                </a:lnTo>
                <a:lnTo>
                  <a:pt x="317" y="13991"/>
                </a:lnTo>
                <a:lnTo>
                  <a:pt x="415" y="14113"/>
                </a:lnTo>
                <a:lnTo>
                  <a:pt x="561" y="14210"/>
                </a:lnTo>
                <a:lnTo>
                  <a:pt x="707" y="14283"/>
                </a:lnTo>
                <a:lnTo>
                  <a:pt x="877" y="14356"/>
                </a:lnTo>
                <a:lnTo>
                  <a:pt x="1047" y="14405"/>
                </a:lnTo>
                <a:lnTo>
                  <a:pt x="1412" y="14454"/>
                </a:lnTo>
                <a:lnTo>
                  <a:pt x="1801" y="14478"/>
                </a:lnTo>
                <a:lnTo>
                  <a:pt x="2191" y="14454"/>
                </a:lnTo>
                <a:lnTo>
                  <a:pt x="2848" y="14405"/>
                </a:lnTo>
                <a:lnTo>
                  <a:pt x="3894" y="14332"/>
                </a:lnTo>
                <a:lnTo>
                  <a:pt x="4940" y="14308"/>
                </a:lnTo>
                <a:lnTo>
                  <a:pt x="7009" y="14235"/>
                </a:lnTo>
                <a:lnTo>
                  <a:pt x="9369" y="14210"/>
                </a:lnTo>
                <a:lnTo>
                  <a:pt x="11729" y="14235"/>
                </a:lnTo>
                <a:lnTo>
                  <a:pt x="12824" y="14283"/>
                </a:lnTo>
                <a:lnTo>
                  <a:pt x="13919" y="14332"/>
                </a:lnTo>
                <a:lnTo>
                  <a:pt x="15014" y="14356"/>
                </a:lnTo>
                <a:lnTo>
                  <a:pt x="16279" y="14356"/>
                </a:lnTo>
                <a:lnTo>
                  <a:pt x="16450" y="14332"/>
                </a:lnTo>
                <a:lnTo>
                  <a:pt x="16620" y="14283"/>
                </a:lnTo>
                <a:lnTo>
                  <a:pt x="16766" y="14235"/>
                </a:lnTo>
                <a:lnTo>
                  <a:pt x="16888" y="14162"/>
                </a:lnTo>
                <a:lnTo>
                  <a:pt x="17009" y="14089"/>
                </a:lnTo>
                <a:lnTo>
                  <a:pt x="17131" y="14016"/>
                </a:lnTo>
                <a:lnTo>
                  <a:pt x="17228" y="13918"/>
                </a:lnTo>
                <a:lnTo>
                  <a:pt x="17398" y="13675"/>
                </a:lnTo>
                <a:lnTo>
                  <a:pt x="17544" y="13407"/>
                </a:lnTo>
                <a:lnTo>
                  <a:pt x="17642" y="13091"/>
                </a:lnTo>
                <a:lnTo>
                  <a:pt x="17690" y="12750"/>
                </a:lnTo>
                <a:lnTo>
                  <a:pt x="17739" y="12337"/>
                </a:lnTo>
                <a:lnTo>
                  <a:pt x="17763" y="11631"/>
                </a:lnTo>
                <a:lnTo>
                  <a:pt x="17812" y="9733"/>
                </a:lnTo>
                <a:lnTo>
                  <a:pt x="17812" y="8760"/>
                </a:lnTo>
                <a:lnTo>
                  <a:pt x="17812" y="7860"/>
                </a:lnTo>
                <a:lnTo>
                  <a:pt x="17763" y="7154"/>
                </a:lnTo>
                <a:lnTo>
                  <a:pt x="17739" y="6911"/>
                </a:lnTo>
                <a:lnTo>
                  <a:pt x="17715" y="6765"/>
                </a:lnTo>
                <a:lnTo>
                  <a:pt x="17690" y="6692"/>
                </a:lnTo>
                <a:lnTo>
                  <a:pt x="17642" y="6643"/>
                </a:lnTo>
                <a:lnTo>
                  <a:pt x="17569" y="6619"/>
                </a:lnTo>
                <a:lnTo>
                  <a:pt x="17520" y="6619"/>
                </a:lnTo>
                <a:lnTo>
                  <a:pt x="17447" y="6643"/>
                </a:lnTo>
                <a:lnTo>
                  <a:pt x="17398" y="6667"/>
                </a:lnTo>
                <a:lnTo>
                  <a:pt x="17350" y="6692"/>
                </a:lnTo>
                <a:lnTo>
                  <a:pt x="17325" y="6740"/>
                </a:lnTo>
                <a:lnTo>
                  <a:pt x="17228" y="6765"/>
                </a:lnTo>
                <a:lnTo>
                  <a:pt x="17155" y="6813"/>
                </a:lnTo>
                <a:lnTo>
                  <a:pt x="16985" y="6959"/>
                </a:lnTo>
                <a:lnTo>
                  <a:pt x="16839" y="7130"/>
                </a:lnTo>
                <a:lnTo>
                  <a:pt x="16717" y="7276"/>
                </a:lnTo>
                <a:lnTo>
                  <a:pt x="16547" y="7495"/>
                </a:lnTo>
                <a:lnTo>
                  <a:pt x="16401" y="7762"/>
                </a:lnTo>
                <a:lnTo>
                  <a:pt x="16328" y="7908"/>
                </a:lnTo>
                <a:lnTo>
                  <a:pt x="16255" y="8054"/>
                </a:lnTo>
                <a:lnTo>
                  <a:pt x="16231" y="8176"/>
                </a:lnTo>
                <a:lnTo>
                  <a:pt x="16206" y="8322"/>
                </a:lnTo>
                <a:lnTo>
                  <a:pt x="16231" y="8371"/>
                </a:lnTo>
                <a:lnTo>
                  <a:pt x="16255" y="8395"/>
                </a:lnTo>
                <a:lnTo>
                  <a:pt x="16304" y="8395"/>
                </a:lnTo>
                <a:lnTo>
                  <a:pt x="16401" y="8346"/>
                </a:lnTo>
                <a:lnTo>
                  <a:pt x="16498" y="8273"/>
                </a:lnTo>
                <a:lnTo>
                  <a:pt x="16644" y="8103"/>
                </a:lnTo>
                <a:lnTo>
                  <a:pt x="16766" y="7884"/>
                </a:lnTo>
                <a:lnTo>
                  <a:pt x="16888" y="7689"/>
                </a:lnTo>
                <a:lnTo>
                  <a:pt x="17106" y="7373"/>
                </a:lnTo>
                <a:lnTo>
                  <a:pt x="17350" y="7057"/>
                </a:lnTo>
                <a:lnTo>
                  <a:pt x="17398" y="7762"/>
                </a:lnTo>
                <a:lnTo>
                  <a:pt x="17301" y="7787"/>
                </a:lnTo>
                <a:lnTo>
                  <a:pt x="17179" y="7811"/>
                </a:lnTo>
                <a:lnTo>
                  <a:pt x="17082" y="7884"/>
                </a:lnTo>
                <a:lnTo>
                  <a:pt x="16985" y="7957"/>
                </a:lnTo>
                <a:lnTo>
                  <a:pt x="16790" y="8152"/>
                </a:lnTo>
                <a:lnTo>
                  <a:pt x="16669" y="8322"/>
                </a:lnTo>
                <a:lnTo>
                  <a:pt x="16450" y="8590"/>
                </a:lnTo>
                <a:lnTo>
                  <a:pt x="16231" y="8882"/>
                </a:lnTo>
                <a:lnTo>
                  <a:pt x="16109" y="9101"/>
                </a:lnTo>
                <a:lnTo>
                  <a:pt x="16060" y="9198"/>
                </a:lnTo>
                <a:lnTo>
                  <a:pt x="16036" y="9271"/>
                </a:lnTo>
                <a:lnTo>
                  <a:pt x="16060" y="9320"/>
                </a:lnTo>
                <a:lnTo>
                  <a:pt x="16060" y="9393"/>
                </a:lnTo>
                <a:lnTo>
                  <a:pt x="16109" y="9417"/>
                </a:lnTo>
                <a:lnTo>
                  <a:pt x="16182" y="9417"/>
                </a:lnTo>
                <a:lnTo>
                  <a:pt x="16255" y="9368"/>
                </a:lnTo>
                <a:lnTo>
                  <a:pt x="16352" y="9271"/>
                </a:lnTo>
                <a:lnTo>
                  <a:pt x="16523" y="9028"/>
                </a:lnTo>
                <a:lnTo>
                  <a:pt x="16620" y="8882"/>
                </a:lnTo>
                <a:lnTo>
                  <a:pt x="16815" y="8638"/>
                </a:lnTo>
                <a:lnTo>
                  <a:pt x="16985" y="8419"/>
                </a:lnTo>
                <a:lnTo>
                  <a:pt x="17204" y="8200"/>
                </a:lnTo>
                <a:lnTo>
                  <a:pt x="17398" y="8006"/>
                </a:lnTo>
                <a:lnTo>
                  <a:pt x="17423" y="8468"/>
                </a:lnTo>
                <a:lnTo>
                  <a:pt x="17252" y="8565"/>
                </a:lnTo>
                <a:lnTo>
                  <a:pt x="17106" y="8687"/>
                </a:lnTo>
                <a:lnTo>
                  <a:pt x="16839" y="8955"/>
                </a:lnTo>
                <a:lnTo>
                  <a:pt x="16669" y="9149"/>
                </a:lnTo>
                <a:lnTo>
                  <a:pt x="16498" y="9368"/>
                </a:lnTo>
                <a:lnTo>
                  <a:pt x="16352" y="9587"/>
                </a:lnTo>
                <a:lnTo>
                  <a:pt x="16304" y="9709"/>
                </a:lnTo>
                <a:lnTo>
                  <a:pt x="16255" y="9831"/>
                </a:lnTo>
                <a:lnTo>
                  <a:pt x="16255" y="9879"/>
                </a:lnTo>
                <a:lnTo>
                  <a:pt x="16279" y="9904"/>
                </a:lnTo>
                <a:lnTo>
                  <a:pt x="16304" y="9928"/>
                </a:lnTo>
                <a:lnTo>
                  <a:pt x="16352" y="9928"/>
                </a:lnTo>
                <a:lnTo>
                  <a:pt x="16450" y="9879"/>
                </a:lnTo>
                <a:lnTo>
                  <a:pt x="16547" y="9806"/>
                </a:lnTo>
                <a:lnTo>
                  <a:pt x="16693" y="9660"/>
                </a:lnTo>
                <a:lnTo>
                  <a:pt x="16839" y="9514"/>
                </a:lnTo>
                <a:lnTo>
                  <a:pt x="16961" y="9320"/>
                </a:lnTo>
                <a:lnTo>
                  <a:pt x="17423" y="8784"/>
                </a:lnTo>
                <a:lnTo>
                  <a:pt x="17423" y="9076"/>
                </a:lnTo>
                <a:lnTo>
                  <a:pt x="17423" y="9101"/>
                </a:lnTo>
                <a:lnTo>
                  <a:pt x="17082" y="9441"/>
                </a:lnTo>
                <a:lnTo>
                  <a:pt x="16742" y="9806"/>
                </a:lnTo>
                <a:lnTo>
                  <a:pt x="16425" y="10123"/>
                </a:lnTo>
                <a:lnTo>
                  <a:pt x="16304" y="10293"/>
                </a:lnTo>
                <a:lnTo>
                  <a:pt x="16255" y="10366"/>
                </a:lnTo>
                <a:lnTo>
                  <a:pt x="16206" y="10463"/>
                </a:lnTo>
                <a:lnTo>
                  <a:pt x="16206" y="10512"/>
                </a:lnTo>
                <a:lnTo>
                  <a:pt x="16231" y="10536"/>
                </a:lnTo>
                <a:lnTo>
                  <a:pt x="16255" y="10561"/>
                </a:lnTo>
                <a:lnTo>
                  <a:pt x="16304" y="10561"/>
                </a:lnTo>
                <a:lnTo>
                  <a:pt x="16401" y="10512"/>
                </a:lnTo>
                <a:lnTo>
                  <a:pt x="16474" y="10463"/>
                </a:lnTo>
                <a:lnTo>
                  <a:pt x="16620" y="10293"/>
                </a:lnTo>
                <a:lnTo>
                  <a:pt x="16888" y="9977"/>
                </a:lnTo>
                <a:lnTo>
                  <a:pt x="17155" y="9612"/>
                </a:lnTo>
                <a:lnTo>
                  <a:pt x="17423" y="9222"/>
                </a:lnTo>
                <a:lnTo>
                  <a:pt x="17423" y="9928"/>
                </a:lnTo>
                <a:lnTo>
                  <a:pt x="17398" y="9928"/>
                </a:lnTo>
                <a:lnTo>
                  <a:pt x="16961" y="10293"/>
                </a:lnTo>
                <a:lnTo>
                  <a:pt x="16766" y="10488"/>
                </a:lnTo>
                <a:lnTo>
                  <a:pt x="16547" y="10682"/>
                </a:lnTo>
                <a:lnTo>
                  <a:pt x="16377" y="10853"/>
                </a:lnTo>
                <a:lnTo>
                  <a:pt x="16231" y="11047"/>
                </a:lnTo>
                <a:lnTo>
                  <a:pt x="16158" y="11145"/>
                </a:lnTo>
                <a:lnTo>
                  <a:pt x="16109" y="11266"/>
                </a:lnTo>
                <a:lnTo>
                  <a:pt x="16085" y="11388"/>
                </a:lnTo>
                <a:lnTo>
                  <a:pt x="16085" y="11485"/>
                </a:lnTo>
                <a:lnTo>
                  <a:pt x="16133" y="11534"/>
                </a:lnTo>
                <a:lnTo>
                  <a:pt x="16206" y="11558"/>
                </a:lnTo>
                <a:lnTo>
                  <a:pt x="16304" y="11509"/>
                </a:lnTo>
                <a:lnTo>
                  <a:pt x="16377" y="11461"/>
                </a:lnTo>
                <a:lnTo>
                  <a:pt x="16547" y="11291"/>
                </a:lnTo>
                <a:lnTo>
                  <a:pt x="16669" y="11096"/>
                </a:lnTo>
                <a:lnTo>
                  <a:pt x="16790" y="10926"/>
                </a:lnTo>
                <a:lnTo>
                  <a:pt x="17423" y="10196"/>
                </a:lnTo>
                <a:lnTo>
                  <a:pt x="17423" y="10755"/>
                </a:lnTo>
                <a:lnTo>
                  <a:pt x="17033" y="11096"/>
                </a:lnTo>
                <a:lnTo>
                  <a:pt x="16669" y="11436"/>
                </a:lnTo>
                <a:lnTo>
                  <a:pt x="16498" y="11607"/>
                </a:lnTo>
                <a:lnTo>
                  <a:pt x="16352" y="11777"/>
                </a:lnTo>
                <a:lnTo>
                  <a:pt x="16231" y="11972"/>
                </a:lnTo>
                <a:lnTo>
                  <a:pt x="16182" y="12093"/>
                </a:lnTo>
                <a:lnTo>
                  <a:pt x="16158" y="12191"/>
                </a:lnTo>
                <a:lnTo>
                  <a:pt x="16158" y="12239"/>
                </a:lnTo>
                <a:lnTo>
                  <a:pt x="16182" y="12288"/>
                </a:lnTo>
                <a:lnTo>
                  <a:pt x="16279" y="12288"/>
                </a:lnTo>
                <a:lnTo>
                  <a:pt x="16352" y="12239"/>
                </a:lnTo>
                <a:lnTo>
                  <a:pt x="16450" y="12166"/>
                </a:lnTo>
                <a:lnTo>
                  <a:pt x="16596" y="11996"/>
                </a:lnTo>
                <a:lnTo>
                  <a:pt x="16888" y="11655"/>
                </a:lnTo>
                <a:lnTo>
                  <a:pt x="17423" y="10999"/>
                </a:lnTo>
                <a:lnTo>
                  <a:pt x="17398" y="11485"/>
                </a:lnTo>
                <a:lnTo>
                  <a:pt x="17301" y="11582"/>
                </a:lnTo>
                <a:lnTo>
                  <a:pt x="17204" y="11680"/>
                </a:lnTo>
                <a:lnTo>
                  <a:pt x="17009" y="11899"/>
                </a:lnTo>
                <a:lnTo>
                  <a:pt x="16863" y="12045"/>
                </a:lnTo>
                <a:lnTo>
                  <a:pt x="16693" y="12191"/>
                </a:lnTo>
                <a:lnTo>
                  <a:pt x="16328" y="12410"/>
                </a:lnTo>
                <a:lnTo>
                  <a:pt x="16158" y="12556"/>
                </a:lnTo>
                <a:lnTo>
                  <a:pt x="15914" y="12750"/>
                </a:lnTo>
                <a:lnTo>
                  <a:pt x="15817" y="12848"/>
                </a:lnTo>
                <a:lnTo>
                  <a:pt x="15768" y="12969"/>
                </a:lnTo>
                <a:lnTo>
                  <a:pt x="15744" y="13018"/>
                </a:lnTo>
                <a:lnTo>
                  <a:pt x="15744" y="13067"/>
                </a:lnTo>
                <a:lnTo>
                  <a:pt x="15768" y="13115"/>
                </a:lnTo>
                <a:lnTo>
                  <a:pt x="15817" y="13164"/>
                </a:lnTo>
                <a:lnTo>
                  <a:pt x="15866" y="13213"/>
                </a:lnTo>
                <a:lnTo>
                  <a:pt x="15939" y="13188"/>
                </a:lnTo>
                <a:lnTo>
                  <a:pt x="16012" y="13164"/>
                </a:lnTo>
                <a:lnTo>
                  <a:pt x="16085" y="13140"/>
                </a:lnTo>
                <a:lnTo>
                  <a:pt x="16377" y="12872"/>
                </a:lnTo>
                <a:lnTo>
                  <a:pt x="16693" y="12653"/>
                </a:lnTo>
                <a:lnTo>
                  <a:pt x="17058" y="12361"/>
                </a:lnTo>
                <a:lnTo>
                  <a:pt x="17228" y="12191"/>
                </a:lnTo>
                <a:lnTo>
                  <a:pt x="17398" y="12020"/>
                </a:lnTo>
                <a:lnTo>
                  <a:pt x="17374" y="12312"/>
                </a:lnTo>
                <a:lnTo>
                  <a:pt x="17228" y="12385"/>
                </a:lnTo>
                <a:lnTo>
                  <a:pt x="17082" y="12507"/>
                </a:lnTo>
                <a:lnTo>
                  <a:pt x="16815" y="12726"/>
                </a:lnTo>
                <a:lnTo>
                  <a:pt x="16620" y="12921"/>
                </a:lnTo>
                <a:lnTo>
                  <a:pt x="16401" y="13115"/>
                </a:lnTo>
                <a:lnTo>
                  <a:pt x="16182" y="13359"/>
                </a:lnTo>
                <a:lnTo>
                  <a:pt x="16109" y="13456"/>
                </a:lnTo>
                <a:lnTo>
                  <a:pt x="16036" y="13578"/>
                </a:lnTo>
                <a:lnTo>
                  <a:pt x="16036" y="13626"/>
                </a:lnTo>
                <a:lnTo>
                  <a:pt x="16036" y="13675"/>
                </a:lnTo>
                <a:lnTo>
                  <a:pt x="16085" y="13699"/>
                </a:lnTo>
                <a:lnTo>
                  <a:pt x="16133" y="13699"/>
                </a:lnTo>
                <a:lnTo>
                  <a:pt x="16255" y="13651"/>
                </a:lnTo>
                <a:lnTo>
                  <a:pt x="16352" y="13602"/>
                </a:lnTo>
                <a:lnTo>
                  <a:pt x="16547" y="13432"/>
                </a:lnTo>
                <a:lnTo>
                  <a:pt x="16888" y="13067"/>
                </a:lnTo>
                <a:lnTo>
                  <a:pt x="17301" y="12677"/>
                </a:lnTo>
                <a:lnTo>
                  <a:pt x="17350" y="12629"/>
                </a:lnTo>
                <a:lnTo>
                  <a:pt x="17350" y="12629"/>
                </a:lnTo>
                <a:lnTo>
                  <a:pt x="17301" y="12969"/>
                </a:lnTo>
                <a:lnTo>
                  <a:pt x="17204" y="13286"/>
                </a:lnTo>
                <a:lnTo>
                  <a:pt x="17131" y="13456"/>
                </a:lnTo>
                <a:lnTo>
                  <a:pt x="17033" y="13578"/>
                </a:lnTo>
                <a:lnTo>
                  <a:pt x="16936" y="13699"/>
                </a:lnTo>
                <a:lnTo>
                  <a:pt x="16815" y="13797"/>
                </a:lnTo>
                <a:lnTo>
                  <a:pt x="16669" y="13894"/>
                </a:lnTo>
                <a:lnTo>
                  <a:pt x="16474" y="13967"/>
                </a:lnTo>
                <a:lnTo>
                  <a:pt x="16279" y="13991"/>
                </a:lnTo>
                <a:lnTo>
                  <a:pt x="15671" y="13991"/>
                </a:lnTo>
                <a:lnTo>
                  <a:pt x="15282" y="13943"/>
                </a:lnTo>
                <a:lnTo>
                  <a:pt x="14162" y="13894"/>
                </a:lnTo>
                <a:lnTo>
                  <a:pt x="13043" y="13821"/>
                </a:lnTo>
                <a:lnTo>
                  <a:pt x="11924" y="13797"/>
                </a:lnTo>
                <a:lnTo>
                  <a:pt x="10780" y="13772"/>
                </a:lnTo>
                <a:lnTo>
                  <a:pt x="8517" y="13772"/>
                </a:lnTo>
                <a:lnTo>
                  <a:pt x="6279" y="13797"/>
                </a:lnTo>
                <a:lnTo>
                  <a:pt x="4016" y="13870"/>
                </a:lnTo>
                <a:lnTo>
                  <a:pt x="3651" y="13894"/>
                </a:lnTo>
                <a:lnTo>
                  <a:pt x="3237" y="13943"/>
                </a:lnTo>
                <a:lnTo>
                  <a:pt x="2410" y="14016"/>
                </a:lnTo>
                <a:lnTo>
                  <a:pt x="1996" y="14040"/>
                </a:lnTo>
                <a:lnTo>
                  <a:pt x="1582" y="14016"/>
                </a:lnTo>
                <a:lnTo>
                  <a:pt x="1193" y="13943"/>
                </a:lnTo>
                <a:lnTo>
                  <a:pt x="1023" y="13894"/>
                </a:lnTo>
                <a:lnTo>
                  <a:pt x="828" y="13821"/>
                </a:lnTo>
                <a:lnTo>
                  <a:pt x="755" y="13772"/>
                </a:lnTo>
                <a:lnTo>
                  <a:pt x="682" y="13699"/>
                </a:lnTo>
                <a:lnTo>
                  <a:pt x="609" y="13626"/>
                </a:lnTo>
                <a:lnTo>
                  <a:pt x="561" y="13529"/>
                </a:lnTo>
                <a:lnTo>
                  <a:pt x="512" y="13334"/>
                </a:lnTo>
                <a:lnTo>
                  <a:pt x="488" y="13115"/>
                </a:lnTo>
                <a:lnTo>
                  <a:pt x="463" y="12896"/>
                </a:lnTo>
                <a:lnTo>
                  <a:pt x="488" y="12677"/>
                </a:lnTo>
                <a:lnTo>
                  <a:pt x="536" y="12288"/>
                </a:lnTo>
                <a:lnTo>
                  <a:pt x="585" y="11412"/>
                </a:lnTo>
                <a:lnTo>
                  <a:pt x="609" y="10561"/>
                </a:lnTo>
                <a:lnTo>
                  <a:pt x="609" y="9563"/>
                </a:lnTo>
                <a:lnTo>
                  <a:pt x="634" y="8565"/>
                </a:lnTo>
                <a:lnTo>
                  <a:pt x="634" y="7543"/>
                </a:lnTo>
                <a:lnTo>
                  <a:pt x="609" y="6546"/>
                </a:lnTo>
                <a:lnTo>
                  <a:pt x="731" y="6667"/>
                </a:lnTo>
                <a:lnTo>
                  <a:pt x="853" y="6765"/>
                </a:lnTo>
                <a:lnTo>
                  <a:pt x="999" y="6862"/>
                </a:lnTo>
                <a:lnTo>
                  <a:pt x="1144" y="6911"/>
                </a:lnTo>
                <a:lnTo>
                  <a:pt x="1315" y="6959"/>
                </a:lnTo>
                <a:lnTo>
                  <a:pt x="1485" y="6984"/>
                </a:lnTo>
                <a:lnTo>
                  <a:pt x="1290" y="7154"/>
                </a:lnTo>
                <a:lnTo>
                  <a:pt x="1193" y="7227"/>
                </a:lnTo>
                <a:lnTo>
                  <a:pt x="1096" y="7324"/>
                </a:lnTo>
                <a:lnTo>
                  <a:pt x="1047" y="7373"/>
                </a:lnTo>
                <a:lnTo>
                  <a:pt x="1023" y="7446"/>
                </a:lnTo>
                <a:lnTo>
                  <a:pt x="1047" y="7495"/>
                </a:lnTo>
                <a:lnTo>
                  <a:pt x="1096" y="7543"/>
                </a:lnTo>
                <a:lnTo>
                  <a:pt x="1169" y="7592"/>
                </a:lnTo>
                <a:lnTo>
                  <a:pt x="1217" y="7592"/>
                </a:lnTo>
                <a:lnTo>
                  <a:pt x="1242" y="7568"/>
                </a:lnTo>
                <a:lnTo>
                  <a:pt x="1363" y="7470"/>
                </a:lnTo>
                <a:lnTo>
                  <a:pt x="1509" y="7349"/>
                </a:lnTo>
                <a:lnTo>
                  <a:pt x="1704" y="7154"/>
                </a:lnTo>
                <a:lnTo>
                  <a:pt x="1826" y="7008"/>
                </a:lnTo>
                <a:lnTo>
                  <a:pt x="2020" y="7032"/>
                </a:lnTo>
                <a:lnTo>
                  <a:pt x="2264" y="7032"/>
                </a:lnTo>
                <a:lnTo>
                  <a:pt x="2093" y="7154"/>
                </a:lnTo>
                <a:lnTo>
                  <a:pt x="1850" y="7349"/>
                </a:lnTo>
                <a:lnTo>
                  <a:pt x="1753" y="7446"/>
                </a:lnTo>
                <a:lnTo>
                  <a:pt x="1680" y="7543"/>
                </a:lnTo>
                <a:lnTo>
                  <a:pt x="1655" y="7641"/>
                </a:lnTo>
                <a:lnTo>
                  <a:pt x="1680" y="7714"/>
                </a:lnTo>
                <a:lnTo>
                  <a:pt x="1753" y="7738"/>
                </a:lnTo>
                <a:lnTo>
                  <a:pt x="1850" y="7714"/>
                </a:lnTo>
                <a:lnTo>
                  <a:pt x="1947" y="7665"/>
                </a:lnTo>
                <a:lnTo>
                  <a:pt x="2045" y="7568"/>
                </a:lnTo>
                <a:lnTo>
                  <a:pt x="2239" y="7373"/>
                </a:lnTo>
                <a:lnTo>
                  <a:pt x="2410" y="7203"/>
                </a:lnTo>
                <a:lnTo>
                  <a:pt x="2580" y="7032"/>
                </a:lnTo>
                <a:lnTo>
                  <a:pt x="2775" y="7032"/>
                </a:lnTo>
                <a:lnTo>
                  <a:pt x="2726" y="7081"/>
                </a:lnTo>
                <a:lnTo>
                  <a:pt x="2483" y="7276"/>
                </a:lnTo>
                <a:lnTo>
                  <a:pt x="2361" y="7397"/>
                </a:lnTo>
                <a:lnTo>
                  <a:pt x="2288" y="7519"/>
                </a:lnTo>
                <a:lnTo>
                  <a:pt x="2264" y="7568"/>
                </a:lnTo>
                <a:lnTo>
                  <a:pt x="2264" y="7641"/>
                </a:lnTo>
                <a:lnTo>
                  <a:pt x="2288" y="7689"/>
                </a:lnTo>
                <a:lnTo>
                  <a:pt x="2312" y="7738"/>
                </a:lnTo>
                <a:lnTo>
                  <a:pt x="2361" y="7762"/>
                </a:lnTo>
                <a:lnTo>
                  <a:pt x="2410" y="7787"/>
                </a:lnTo>
                <a:lnTo>
                  <a:pt x="2458" y="7787"/>
                </a:lnTo>
                <a:lnTo>
                  <a:pt x="2531" y="7762"/>
                </a:lnTo>
                <a:lnTo>
                  <a:pt x="2653" y="7665"/>
                </a:lnTo>
                <a:lnTo>
                  <a:pt x="2848" y="7470"/>
                </a:lnTo>
                <a:lnTo>
                  <a:pt x="3042" y="7251"/>
                </a:lnTo>
                <a:lnTo>
                  <a:pt x="3140" y="7154"/>
                </a:lnTo>
                <a:lnTo>
                  <a:pt x="3188" y="7057"/>
                </a:lnTo>
                <a:lnTo>
                  <a:pt x="3505" y="7057"/>
                </a:lnTo>
                <a:lnTo>
                  <a:pt x="3261" y="7203"/>
                </a:lnTo>
                <a:lnTo>
                  <a:pt x="3067" y="7349"/>
                </a:lnTo>
                <a:lnTo>
                  <a:pt x="2969" y="7446"/>
                </a:lnTo>
                <a:lnTo>
                  <a:pt x="2921" y="7543"/>
                </a:lnTo>
                <a:lnTo>
                  <a:pt x="2896" y="7616"/>
                </a:lnTo>
                <a:lnTo>
                  <a:pt x="2896" y="7665"/>
                </a:lnTo>
                <a:lnTo>
                  <a:pt x="2921" y="7714"/>
                </a:lnTo>
                <a:lnTo>
                  <a:pt x="2945" y="7738"/>
                </a:lnTo>
                <a:lnTo>
                  <a:pt x="2994" y="7762"/>
                </a:lnTo>
                <a:lnTo>
                  <a:pt x="3042" y="7787"/>
                </a:lnTo>
                <a:lnTo>
                  <a:pt x="3091" y="7762"/>
                </a:lnTo>
                <a:lnTo>
                  <a:pt x="3164" y="7738"/>
                </a:lnTo>
                <a:lnTo>
                  <a:pt x="3310" y="7568"/>
                </a:lnTo>
                <a:lnTo>
                  <a:pt x="3456" y="7397"/>
                </a:lnTo>
                <a:lnTo>
                  <a:pt x="3748" y="7057"/>
                </a:lnTo>
                <a:lnTo>
                  <a:pt x="4186" y="7057"/>
                </a:lnTo>
                <a:lnTo>
                  <a:pt x="4040" y="7154"/>
                </a:lnTo>
                <a:lnTo>
                  <a:pt x="3870" y="7324"/>
                </a:lnTo>
                <a:lnTo>
                  <a:pt x="3724" y="7495"/>
                </a:lnTo>
                <a:lnTo>
                  <a:pt x="3699" y="7568"/>
                </a:lnTo>
                <a:lnTo>
                  <a:pt x="3699" y="7616"/>
                </a:lnTo>
                <a:lnTo>
                  <a:pt x="3724" y="7665"/>
                </a:lnTo>
                <a:lnTo>
                  <a:pt x="3772" y="7714"/>
                </a:lnTo>
                <a:lnTo>
                  <a:pt x="3845" y="7738"/>
                </a:lnTo>
                <a:lnTo>
                  <a:pt x="3894" y="7738"/>
                </a:lnTo>
                <a:lnTo>
                  <a:pt x="3967" y="7714"/>
                </a:lnTo>
                <a:lnTo>
                  <a:pt x="4016" y="7665"/>
                </a:lnTo>
                <a:lnTo>
                  <a:pt x="4137" y="7495"/>
                </a:lnTo>
                <a:lnTo>
                  <a:pt x="4259" y="7324"/>
                </a:lnTo>
                <a:lnTo>
                  <a:pt x="4332" y="7203"/>
                </a:lnTo>
                <a:lnTo>
                  <a:pt x="4381" y="7057"/>
                </a:lnTo>
                <a:lnTo>
                  <a:pt x="4624" y="7057"/>
                </a:lnTo>
                <a:lnTo>
                  <a:pt x="4502" y="7154"/>
                </a:lnTo>
                <a:lnTo>
                  <a:pt x="4405" y="7300"/>
                </a:lnTo>
                <a:lnTo>
                  <a:pt x="4332" y="7422"/>
                </a:lnTo>
                <a:lnTo>
                  <a:pt x="4259" y="7543"/>
                </a:lnTo>
                <a:lnTo>
                  <a:pt x="4259" y="7616"/>
                </a:lnTo>
                <a:lnTo>
                  <a:pt x="4283" y="7665"/>
                </a:lnTo>
                <a:lnTo>
                  <a:pt x="4308" y="7714"/>
                </a:lnTo>
                <a:lnTo>
                  <a:pt x="4356" y="7762"/>
                </a:lnTo>
                <a:lnTo>
                  <a:pt x="4405" y="7787"/>
                </a:lnTo>
                <a:lnTo>
                  <a:pt x="4454" y="7787"/>
                </a:lnTo>
                <a:lnTo>
                  <a:pt x="4527" y="7762"/>
                </a:lnTo>
                <a:lnTo>
                  <a:pt x="4575" y="7738"/>
                </a:lnTo>
                <a:lnTo>
                  <a:pt x="4600" y="7689"/>
                </a:lnTo>
                <a:lnTo>
                  <a:pt x="4746" y="7495"/>
                </a:lnTo>
                <a:lnTo>
                  <a:pt x="4867" y="7300"/>
                </a:lnTo>
                <a:lnTo>
                  <a:pt x="4965" y="7178"/>
                </a:lnTo>
                <a:lnTo>
                  <a:pt x="5038" y="7032"/>
                </a:lnTo>
                <a:lnTo>
                  <a:pt x="5354" y="7032"/>
                </a:lnTo>
                <a:lnTo>
                  <a:pt x="5208" y="7178"/>
                </a:lnTo>
                <a:lnTo>
                  <a:pt x="5062" y="7373"/>
                </a:lnTo>
                <a:lnTo>
                  <a:pt x="4989" y="7470"/>
                </a:lnTo>
                <a:lnTo>
                  <a:pt x="4940" y="7592"/>
                </a:lnTo>
                <a:lnTo>
                  <a:pt x="4940" y="7641"/>
                </a:lnTo>
                <a:lnTo>
                  <a:pt x="4940" y="7665"/>
                </a:lnTo>
                <a:lnTo>
                  <a:pt x="4989" y="7762"/>
                </a:lnTo>
                <a:lnTo>
                  <a:pt x="5086" y="7787"/>
                </a:lnTo>
                <a:lnTo>
                  <a:pt x="5135" y="7787"/>
                </a:lnTo>
                <a:lnTo>
                  <a:pt x="5159" y="7762"/>
                </a:lnTo>
                <a:lnTo>
                  <a:pt x="5257" y="7689"/>
                </a:lnTo>
                <a:lnTo>
                  <a:pt x="5330" y="7616"/>
                </a:lnTo>
                <a:lnTo>
                  <a:pt x="5451" y="7422"/>
                </a:lnTo>
                <a:lnTo>
                  <a:pt x="5670" y="7032"/>
                </a:lnTo>
                <a:lnTo>
                  <a:pt x="6011" y="7032"/>
                </a:lnTo>
                <a:lnTo>
                  <a:pt x="5889" y="7130"/>
                </a:lnTo>
                <a:lnTo>
                  <a:pt x="5719" y="7300"/>
                </a:lnTo>
                <a:lnTo>
                  <a:pt x="5573" y="7495"/>
                </a:lnTo>
                <a:lnTo>
                  <a:pt x="5549" y="7568"/>
                </a:lnTo>
                <a:lnTo>
                  <a:pt x="5573" y="7616"/>
                </a:lnTo>
                <a:lnTo>
                  <a:pt x="5597" y="7665"/>
                </a:lnTo>
                <a:lnTo>
                  <a:pt x="5646" y="7714"/>
                </a:lnTo>
                <a:lnTo>
                  <a:pt x="5695" y="7738"/>
                </a:lnTo>
                <a:lnTo>
                  <a:pt x="5743" y="7738"/>
                </a:lnTo>
                <a:lnTo>
                  <a:pt x="5816" y="7714"/>
                </a:lnTo>
                <a:lnTo>
                  <a:pt x="5865" y="7665"/>
                </a:lnTo>
                <a:lnTo>
                  <a:pt x="6060" y="7349"/>
                </a:lnTo>
                <a:lnTo>
                  <a:pt x="6157" y="7178"/>
                </a:lnTo>
                <a:lnTo>
                  <a:pt x="6230" y="7032"/>
                </a:lnTo>
                <a:lnTo>
                  <a:pt x="6936" y="7008"/>
                </a:lnTo>
                <a:lnTo>
                  <a:pt x="6936" y="7008"/>
                </a:lnTo>
                <a:lnTo>
                  <a:pt x="6765" y="7154"/>
                </a:lnTo>
                <a:lnTo>
                  <a:pt x="6619" y="7276"/>
                </a:lnTo>
                <a:lnTo>
                  <a:pt x="6449" y="7422"/>
                </a:lnTo>
                <a:lnTo>
                  <a:pt x="6303" y="7592"/>
                </a:lnTo>
                <a:lnTo>
                  <a:pt x="6279" y="7641"/>
                </a:lnTo>
                <a:lnTo>
                  <a:pt x="6254" y="7714"/>
                </a:lnTo>
                <a:lnTo>
                  <a:pt x="6279" y="7762"/>
                </a:lnTo>
                <a:lnTo>
                  <a:pt x="6303" y="7811"/>
                </a:lnTo>
                <a:lnTo>
                  <a:pt x="6352" y="7835"/>
                </a:lnTo>
                <a:lnTo>
                  <a:pt x="6400" y="7860"/>
                </a:lnTo>
                <a:lnTo>
                  <a:pt x="6473" y="7835"/>
                </a:lnTo>
                <a:lnTo>
                  <a:pt x="6522" y="7811"/>
                </a:lnTo>
                <a:lnTo>
                  <a:pt x="6790" y="7470"/>
                </a:lnTo>
                <a:lnTo>
                  <a:pt x="6911" y="7251"/>
                </a:lnTo>
                <a:lnTo>
                  <a:pt x="7009" y="7032"/>
                </a:lnTo>
                <a:lnTo>
                  <a:pt x="7009" y="7008"/>
                </a:lnTo>
                <a:lnTo>
                  <a:pt x="7398" y="7008"/>
                </a:lnTo>
                <a:lnTo>
                  <a:pt x="7252" y="7130"/>
                </a:lnTo>
                <a:lnTo>
                  <a:pt x="7106" y="7276"/>
                </a:lnTo>
                <a:lnTo>
                  <a:pt x="6984" y="7446"/>
                </a:lnTo>
                <a:lnTo>
                  <a:pt x="6887" y="7616"/>
                </a:lnTo>
                <a:lnTo>
                  <a:pt x="6863" y="7689"/>
                </a:lnTo>
                <a:lnTo>
                  <a:pt x="6887" y="7738"/>
                </a:lnTo>
                <a:lnTo>
                  <a:pt x="6911" y="7787"/>
                </a:lnTo>
                <a:lnTo>
                  <a:pt x="6960" y="7835"/>
                </a:lnTo>
                <a:lnTo>
                  <a:pt x="7009" y="7860"/>
                </a:lnTo>
                <a:lnTo>
                  <a:pt x="7057" y="7860"/>
                </a:lnTo>
                <a:lnTo>
                  <a:pt x="7130" y="7835"/>
                </a:lnTo>
                <a:lnTo>
                  <a:pt x="7179" y="7787"/>
                </a:lnTo>
                <a:lnTo>
                  <a:pt x="7398" y="7397"/>
                </a:lnTo>
                <a:lnTo>
                  <a:pt x="7617" y="7008"/>
                </a:lnTo>
                <a:lnTo>
                  <a:pt x="7812" y="7008"/>
                </a:lnTo>
                <a:lnTo>
                  <a:pt x="7812" y="7081"/>
                </a:lnTo>
                <a:lnTo>
                  <a:pt x="7690" y="7251"/>
                </a:lnTo>
                <a:lnTo>
                  <a:pt x="7568" y="7446"/>
                </a:lnTo>
                <a:lnTo>
                  <a:pt x="7520" y="7568"/>
                </a:lnTo>
                <a:lnTo>
                  <a:pt x="7471" y="7665"/>
                </a:lnTo>
                <a:lnTo>
                  <a:pt x="7471" y="7762"/>
                </a:lnTo>
                <a:lnTo>
                  <a:pt x="7495" y="7811"/>
                </a:lnTo>
                <a:lnTo>
                  <a:pt x="7544" y="7860"/>
                </a:lnTo>
                <a:lnTo>
                  <a:pt x="7593" y="7884"/>
                </a:lnTo>
                <a:lnTo>
                  <a:pt x="7666" y="7908"/>
                </a:lnTo>
                <a:lnTo>
                  <a:pt x="7739" y="7884"/>
                </a:lnTo>
                <a:lnTo>
                  <a:pt x="7787" y="7835"/>
                </a:lnTo>
                <a:lnTo>
                  <a:pt x="7836" y="7762"/>
                </a:lnTo>
                <a:lnTo>
                  <a:pt x="7933" y="7519"/>
                </a:lnTo>
                <a:lnTo>
                  <a:pt x="8031" y="7665"/>
                </a:lnTo>
                <a:lnTo>
                  <a:pt x="8152" y="7835"/>
                </a:lnTo>
                <a:lnTo>
                  <a:pt x="8274" y="7957"/>
                </a:lnTo>
                <a:lnTo>
                  <a:pt x="8444" y="8054"/>
                </a:lnTo>
                <a:lnTo>
                  <a:pt x="8615" y="8127"/>
                </a:lnTo>
                <a:lnTo>
                  <a:pt x="8785" y="8176"/>
                </a:lnTo>
                <a:lnTo>
                  <a:pt x="9004" y="8200"/>
                </a:lnTo>
                <a:lnTo>
                  <a:pt x="9198" y="8152"/>
                </a:lnTo>
                <a:lnTo>
                  <a:pt x="9393" y="8079"/>
                </a:lnTo>
                <a:lnTo>
                  <a:pt x="9563" y="7981"/>
                </a:lnTo>
                <a:lnTo>
                  <a:pt x="9709" y="7860"/>
                </a:lnTo>
                <a:lnTo>
                  <a:pt x="9807" y="7714"/>
                </a:lnTo>
                <a:lnTo>
                  <a:pt x="9904" y="7543"/>
                </a:lnTo>
                <a:lnTo>
                  <a:pt x="9977" y="7373"/>
                </a:lnTo>
                <a:lnTo>
                  <a:pt x="10026" y="7178"/>
                </a:lnTo>
                <a:lnTo>
                  <a:pt x="10050" y="6984"/>
                </a:lnTo>
                <a:lnTo>
                  <a:pt x="10415" y="7032"/>
                </a:lnTo>
                <a:lnTo>
                  <a:pt x="10293" y="7130"/>
                </a:lnTo>
                <a:lnTo>
                  <a:pt x="10172" y="7227"/>
                </a:lnTo>
                <a:lnTo>
                  <a:pt x="10026" y="7397"/>
                </a:lnTo>
                <a:lnTo>
                  <a:pt x="9928" y="7616"/>
                </a:lnTo>
                <a:lnTo>
                  <a:pt x="9904" y="7665"/>
                </a:lnTo>
                <a:lnTo>
                  <a:pt x="9928" y="7738"/>
                </a:lnTo>
                <a:lnTo>
                  <a:pt x="9977" y="7762"/>
                </a:lnTo>
                <a:lnTo>
                  <a:pt x="10026" y="7811"/>
                </a:lnTo>
                <a:lnTo>
                  <a:pt x="10099" y="7811"/>
                </a:lnTo>
                <a:lnTo>
                  <a:pt x="10147" y="7787"/>
                </a:lnTo>
                <a:lnTo>
                  <a:pt x="10220" y="7762"/>
                </a:lnTo>
                <a:lnTo>
                  <a:pt x="10245" y="7689"/>
                </a:lnTo>
                <a:lnTo>
                  <a:pt x="10342" y="7519"/>
                </a:lnTo>
                <a:lnTo>
                  <a:pt x="10439" y="7349"/>
                </a:lnTo>
                <a:lnTo>
                  <a:pt x="10488" y="7203"/>
                </a:lnTo>
                <a:lnTo>
                  <a:pt x="10512" y="7057"/>
                </a:lnTo>
                <a:lnTo>
                  <a:pt x="11048" y="7057"/>
                </a:lnTo>
                <a:lnTo>
                  <a:pt x="10926" y="7178"/>
                </a:lnTo>
                <a:lnTo>
                  <a:pt x="10829" y="7300"/>
                </a:lnTo>
                <a:lnTo>
                  <a:pt x="10756" y="7446"/>
                </a:lnTo>
                <a:lnTo>
                  <a:pt x="10683" y="7592"/>
                </a:lnTo>
                <a:lnTo>
                  <a:pt x="10683" y="7641"/>
                </a:lnTo>
                <a:lnTo>
                  <a:pt x="10683" y="7665"/>
                </a:lnTo>
                <a:lnTo>
                  <a:pt x="10707" y="7714"/>
                </a:lnTo>
                <a:lnTo>
                  <a:pt x="10756" y="7714"/>
                </a:lnTo>
                <a:lnTo>
                  <a:pt x="10829" y="7738"/>
                </a:lnTo>
                <a:lnTo>
                  <a:pt x="10877" y="7714"/>
                </a:lnTo>
                <a:lnTo>
                  <a:pt x="10902" y="7689"/>
                </a:lnTo>
                <a:lnTo>
                  <a:pt x="10999" y="7543"/>
                </a:lnTo>
                <a:lnTo>
                  <a:pt x="11096" y="7373"/>
                </a:lnTo>
                <a:lnTo>
                  <a:pt x="11267" y="7057"/>
                </a:lnTo>
                <a:lnTo>
                  <a:pt x="11534" y="7032"/>
                </a:lnTo>
                <a:lnTo>
                  <a:pt x="11340" y="7300"/>
                </a:lnTo>
                <a:lnTo>
                  <a:pt x="11242" y="7446"/>
                </a:lnTo>
                <a:lnTo>
                  <a:pt x="11169" y="7592"/>
                </a:lnTo>
                <a:lnTo>
                  <a:pt x="11169" y="7665"/>
                </a:lnTo>
                <a:lnTo>
                  <a:pt x="11194" y="7714"/>
                </a:lnTo>
                <a:lnTo>
                  <a:pt x="11218" y="7762"/>
                </a:lnTo>
                <a:lnTo>
                  <a:pt x="11267" y="7787"/>
                </a:lnTo>
                <a:lnTo>
                  <a:pt x="11388" y="7787"/>
                </a:lnTo>
                <a:lnTo>
                  <a:pt x="11437" y="7762"/>
                </a:lnTo>
                <a:lnTo>
                  <a:pt x="11461" y="7714"/>
                </a:lnTo>
                <a:lnTo>
                  <a:pt x="11632" y="7373"/>
                </a:lnTo>
                <a:lnTo>
                  <a:pt x="11778" y="7032"/>
                </a:lnTo>
                <a:lnTo>
                  <a:pt x="12191" y="7032"/>
                </a:lnTo>
                <a:lnTo>
                  <a:pt x="12021" y="7227"/>
                </a:lnTo>
                <a:lnTo>
                  <a:pt x="11948" y="7349"/>
                </a:lnTo>
                <a:lnTo>
                  <a:pt x="11875" y="7470"/>
                </a:lnTo>
                <a:lnTo>
                  <a:pt x="11851" y="7592"/>
                </a:lnTo>
                <a:lnTo>
                  <a:pt x="11851" y="7641"/>
                </a:lnTo>
                <a:lnTo>
                  <a:pt x="11875" y="7714"/>
                </a:lnTo>
                <a:lnTo>
                  <a:pt x="11924" y="7738"/>
                </a:lnTo>
                <a:lnTo>
                  <a:pt x="11972" y="7762"/>
                </a:lnTo>
                <a:lnTo>
                  <a:pt x="12021" y="7738"/>
                </a:lnTo>
                <a:lnTo>
                  <a:pt x="12070" y="7689"/>
                </a:lnTo>
                <a:lnTo>
                  <a:pt x="12143" y="7592"/>
                </a:lnTo>
                <a:lnTo>
                  <a:pt x="12240" y="7349"/>
                </a:lnTo>
                <a:lnTo>
                  <a:pt x="12386" y="7032"/>
                </a:lnTo>
                <a:lnTo>
                  <a:pt x="12775" y="7008"/>
                </a:lnTo>
                <a:lnTo>
                  <a:pt x="12654" y="7130"/>
                </a:lnTo>
                <a:lnTo>
                  <a:pt x="12556" y="7276"/>
                </a:lnTo>
                <a:lnTo>
                  <a:pt x="12459" y="7397"/>
                </a:lnTo>
                <a:lnTo>
                  <a:pt x="12386" y="7568"/>
                </a:lnTo>
                <a:lnTo>
                  <a:pt x="12386" y="7616"/>
                </a:lnTo>
                <a:lnTo>
                  <a:pt x="12410" y="7665"/>
                </a:lnTo>
                <a:lnTo>
                  <a:pt x="12435" y="7689"/>
                </a:lnTo>
                <a:lnTo>
                  <a:pt x="12483" y="7714"/>
                </a:lnTo>
                <a:lnTo>
                  <a:pt x="12581" y="7714"/>
                </a:lnTo>
                <a:lnTo>
                  <a:pt x="12605" y="7689"/>
                </a:lnTo>
                <a:lnTo>
                  <a:pt x="12654" y="7641"/>
                </a:lnTo>
                <a:lnTo>
                  <a:pt x="12702" y="7470"/>
                </a:lnTo>
                <a:lnTo>
                  <a:pt x="12775" y="7300"/>
                </a:lnTo>
                <a:lnTo>
                  <a:pt x="12970" y="7008"/>
                </a:lnTo>
                <a:lnTo>
                  <a:pt x="13384" y="7008"/>
                </a:lnTo>
                <a:lnTo>
                  <a:pt x="13165" y="7276"/>
                </a:lnTo>
                <a:lnTo>
                  <a:pt x="12994" y="7568"/>
                </a:lnTo>
                <a:lnTo>
                  <a:pt x="12970" y="7641"/>
                </a:lnTo>
                <a:lnTo>
                  <a:pt x="12994" y="7714"/>
                </a:lnTo>
                <a:lnTo>
                  <a:pt x="13043" y="7762"/>
                </a:lnTo>
                <a:lnTo>
                  <a:pt x="13116" y="7787"/>
                </a:lnTo>
                <a:lnTo>
                  <a:pt x="13189" y="7762"/>
                </a:lnTo>
                <a:lnTo>
                  <a:pt x="13238" y="7714"/>
                </a:lnTo>
                <a:lnTo>
                  <a:pt x="13408" y="7373"/>
                </a:lnTo>
                <a:lnTo>
                  <a:pt x="13578" y="7008"/>
                </a:lnTo>
                <a:lnTo>
                  <a:pt x="13919" y="7008"/>
                </a:lnTo>
                <a:lnTo>
                  <a:pt x="13676" y="7300"/>
                </a:lnTo>
                <a:lnTo>
                  <a:pt x="13457" y="7592"/>
                </a:lnTo>
                <a:lnTo>
                  <a:pt x="13432" y="7665"/>
                </a:lnTo>
                <a:lnTo>
                  <a:pt x="13432" y="7714"/>
                </a:lnTo>
                <a:lnTo>
                  <a:pt x="13457" y="7738"/>
                </a:lnTo>
                <a:lnTo>
                  <a:pt x="13505" y="7787"/>
                </a:lnTo>
                <a:lnTo>
                  <a:pt x="13554" y="7811"/>
                </a:lnTo>
                <a:lnTo>
                  <a:pt x="13603" y="7811"/>
                </a:lnTo>
                <a:lnTo>
                  <a:pt x="13651" y="7787"/>
                </a:lnTo>
                <a:lnTo>
                  <a:pt x="13700" y="7738"/>
                </a:lnTo>
                <a:lnTo>
                  <a:pt x="13943" y="7397"/>
                </a:lnTo>
                <a:lnTo>
                  <a:pt x="14041" y="7203"/>
                </a:lnTo>
                <a:lnTo>
                  <a:pt x="14089" y="7008"/>
                </a:lnTo>
                <a:lnTo>
                  <a:pt x="14357" y="7032"/>
                </a:lnTo>
                <a:lnTo>
                  <a:pt x="14211" y="7178"/>
                </a:lnTo>
                <a:lnTo>
                  <a:pt x="14065" y="7349"/>
                </a:lnTo>
                <a:lnTo>
                  <a:pt x="13943" y="7519"/>
                </a:lnTo>
                <a:lnTo>
                  <a:pt x="13846" y="7714"/>
                </a:lnTo>
                <a:lnTo>
                  <a:pt x="13846" y="7787"/>
                </a:lnTo>
                <a:lnTo>
                  <a:pt x="13846" y="7860"/>
                </a:lnTo>
                <a:lnTo>
                  <a:pt x="13895" y="7884"/>
                </a:lnTo>
                <a:lnTo>
                  <a:pt x="13943" y="7908"/>
                </a:lnTo>
                <a:lnTo>
                  <a:pt x="14016" y="7933"/>
                </a:lnTo>
                <a:lnTo>
                  <a:pt x="14065" y="7908"/>
                </a:lnTo>
                <a:lnTo>
                  <a:pt x="14138" y="7860"/>
                </a:lnTo>
                <a:lnTo>
                  <a:pt x="14162" y="7811"/>
                </a:lnTo>
                <a:lnTo>
                  <a:pt x="14260" y="7616"/>
                </a:lnTo>
                <a:lnTo>
                  <a:pt x="14357" y="7446"/>
                </a:lnTo>
                <a:lnTo>
                  <a:pt x="14576" y="7105"/>
                </a:lnTo>
                <a:lnTo>
                  <a:pt x="14576" y="7081"/>
                </a:lnTo>
                <a:lnTo>
                  <a:pt x="14576" y="7032"/>
                </a:lnTo>
                <a:lnTo>
                  <a:pt x="15014" y="7057"/>
                </a:lnTo>
                <a:lnTo>
                  <a:pt x="14795" y="7203"/>
                </a:lnTo>
                <a:lnTo>
                  <a:pt x="14625" y="7397"/>
                </a:lnTo>
                <a:lnTo>
                  <a:pt x="14552" y="7495"/>
                </a:lnTo>
                <a:lnTo>
                  <a:pt x="14479" y="7616"/>
                </a:lnTo>
                <a:lnTo>
                  <a:pt x="14454" y="7738"/>
                </a:lnTo>
                <a:lnTo>
                  <a:pt x="14430" y="7860"/>
                </a:lnTo>
                <a:lnTo>
                  <a:pt x="14430" y="7908"/>
                </a:lnTo>
                <a:lnTo>
                  <a:pt x="14454" y="7957"/>
                </a:lnTo>
                <a:lnTo>
                  <a:pt x="14503" y="7981"/>
                </a:lnTo>
                <a:lnTo>
                  <a:pt x="14552" y="8006"/>
                </a:lnTo>
                <a:lnTo>
                  <a:pt x="14649" y="8006"/>
                </a:lnTo>
                <a:lnTo>
                  <a:pt x="14673" y="7981"/>
                </a:lnTo>
                <a:lnTo>
                  <a:pt x="14722" y="7933"/>
                </a:lnTo>
                <a:lnTo>
                  <a:pt x="14819" y="7689"/>
                </a:lnTo>
                <a:lnTo>
                  <a:pt x="14941" y="7470"/>
                </a:lnTo>
                <a:lnTo>
                  <a:pt x="15160" y="7057"/>
                </a:lnTo>
                <a:lnTo>
                  <a:pt x="15720" y="7032"/>
                </a:lnTo>
                <a:lnTo>
                  <a:pt x="15622" y="7130"/>
                </a:lnTo>
                <a:lnTo>
                  <a:pt x="15476" y="7251"/>
                </a:lnTo>
                <a:lnTo>
                  <a:pt x="15379" y="7397"/>
                </a:lnTo>
                <a:lnTo>
                  <a:pt x="15282" y="7543"/>
                </a:lnTo>
                <a:lnTo>
                  <a:pt x="15209" y="7714"/>
                </a:lnTo>
                <a:lnTo>
                  <a:pt x="15184" y="7787"/>
                </a:lnTo>
                <a:lnTo>
                  <a:pt x="15209" y="7860"/>
                </a:lnTo>
                <a:lnTo>
                  <a:pt x="15257" y="7908"/>
                </a:lnTo>
                <a:lnTo>
                  <a:pt x="15330" y="7933"/>
                </a:lnTo>
                <a:lnTo>
                  <a:pt x="15403" y="7957"/>
                </a:lnTo>
                <a:lnTo>
                  <a:pt x="15452" y="7957"/>
                </a:lnTo>
                <a:lnTo>
                  <a:pt x="15525" y="7933"/>
                </a:lnTo>
                <a:lnTo>
                  <a:pt x="15574" y="7860"/>
                </a:lnTo>
                <a:lnTo>
                  <a:pt x="15647" y="7714"/>
                </a:lnTo>
                <a:lnTo>
                  <a:pt x="15744" y="7568"/>
                </a:lnTo>
                <a:lnTo>
                  <a:pt x="15963" y="7300"/>
                </a:lnTo>
                <a:lnTo>
                  <a:pt x="16060" y="7154"/>
                </a:lnTo>
                <a:lnTo>
                  <a:pt x="16133" y="7081"/>
                </a:lnTo>
                <a:lnTo>
                  <a:pt x="16158" y="6984"/>
                </a:lnTo>
                <a:lnTo>
                  <a:pt x="16450" y="6935"/>
                </a:lnTo>
                <a:lnTo>
                  <a:pt x="16693" y="6838"/>
                </a:lnTo>
                <a:lnTo>
                  <a:pt x="16474" y="7008"/>
                </a:lnTo>
                <a:lnTo>
                  <a:pt x="16279" y="7178"/>
                </a:lnTo>
                <a:lnTo>
                  <a:pt x="16158" y="7300"/>
                </a:lnTo>
                <a:lnTo>
                  <a:pt x="16036" y="7446"/>
                </a:lnTo>
                <a:lnTo>
                  <a:pt x="15939" y="7592"/>
                </a:lnTo>
                <a:lnTo>
                  <a:pt x="15866" y="7762"/>
                </a:lnTo>
                <a:lnTo>
                  <a:pt x="15866" y="7835"/>
                </a:lnTo>
                <a:lnTo>
                  <a:pt x="15890" y="7884"/>
                </a:lnTo>
                <a:lnTo>
                  <a:pt x="15914" y="7933"/>
                </a:lnTo>
                <a:lnTo>
                  <a:pt x="15963" y="7957"/>
                </a:lnTo>
                <a:lnTo>
                  <a:pt x="16085" y="7957"/>
                </a:lnTo>
                <a:lnTo>
                  <a:pt x="16133" y="7933"/>
                </a:lnTo>
                <a:lnTo>
                  <a:pt x="16182" y="7884"/>
                </a:lnTo>
                <a:lnTo>
                  <a:pt x="16352" y="7616"/>
                </a:lnTo>
                <a:lnTo>
                  <a:pt x="16547" y="7373"/>
                </a:lnTo>
                <a:lnTo>
                  <a:pt x="16766" y="7105"/>
                </a:lnTo>
                <a:lnTo>
                  <a:pt x="16863" y="6984"/>
                </a:lnTo>
                <a:lnTo>
                  <a:pt x="16936" y="6838"/>
                </a:lnTo>
                <a:lnTo>
                  <a:pt x="16961" y="6813"/>
                </a:lnTo>
                <a:lnTo>
                  <a:pt x="16936" y="6789"/>
                </a:lnTo>
                <a:lnTo>
                  <a:pt x="16912" y="6740"/>
                </a:lnTo>
                <a:lnTo>
                  <a:pt x="17082" y="6643"/>
                </a:lnTo>
                <a:lnTo>
                  <a:pt x="17252" y="6497"/>
                </a:lnTo>
                <a:lnTo>
                  <a:pt x="17374" y="6327"/>
                </a:lnTo>
                <a:lnTo>
                  <a:pt x="17496" y="6156"/>
                </a:lnTo>
                <a:lnTo>
                  <a:pt x="17593" y="5962"/>
                </a:lnTo>
                <a:lnTo>
                  <a:pt x="17642" y="5743"/>
                </a:lnTo>
                <a:lnTo>
                  <a:pt x="17690" y="5499"/>
                </a:lnTo>
                <a:lnTo>
                  <a:pt x="17690" y="5256"/>
                </a:lnTo>
                <a:lnTo>
                  <a:pt x="17690" y="4842"/>
                </a:lnTo>
                <a:lnTo>
                  <a:pt x="17666" y="4429"/>
                </a:lnTo>
                <a:lnTo>
                  <a:pt x="17642" y="3991"/>
                </a:lnTo>
                <a:lnTo>
                  <a:pt x="17642" y="3577"/>
                </a:lnTo>
                <a:lnTo>
                  <a:pt x="17690" y="2945"/>
                </a:lnTo>
                <a:lnTo>
                  <a:pt x="17690" y="2628"/>
                </a:lnTo>
                <a:lnTo>
                  <a:pt x="17642" y="2312"/>
                </a:lnTo>
                <a:lnTo>
                  <a:pt x="17690" y="2239"/>
                </a:lnTo>
                <a:lnTo>
                  <a:pt x="17739" y="2166"/>
                </a:lnTo>
                <a:lnTo>
                  <a:pt x="17763" y="2069"/>
                </a:lnTo>
                <a:lnTo>
                  <a:pt x="17715" y="1971"/>
                </a:lnTo>
                <a:lnTo>
                  <a:pt x="17666" y="1898"/>
                </a:lnTo>
                <a:lnTo>
                  <a:pt x="17569" y="1850"/>
                </a:lnTo>
                <a:lnTo>
                  <a:pt x="17423" y="1825"/>
                </a:lnTo>
                <a:lnTo>
                  <a:pt x="17252" y="1801"/>
                </a:lnTo>
                <a:lnTo>
                  <a:pt x="16912" y="1801"/>
                </a:lnTo>
                <a:lnTo>
                  <a:pt x="16571" y="1825"/>
                </a:lnTo>
                <a:lnTo>
                  <a:pt x="16279" y="1850"/>
                </a:lnTo>
                <a:lnTo>
                  <a:pt x="14649" y="1850"/>
                </a:lnTo>
                <a:lnTo>
                  <a:pt x="14089" y="1874"/>
                </a:lnTo>
                <a:lnTo>
                  <a:pt x="13530" y="1923"/>
                </a:lnTo>
                <a:lnTo>
                  <a:pt x="12946" y="1898"/>
                </a:lnTo>
                <a:lnTo>
                  <a:pt x="12362" y="1898"/>
                </a:lnTo>
                <a:lnTo>
                  <a:pt x="11802" y="1850"/>
                </a:lnTo>
                <a:lnTo>
                  <a:pt x="11778" y="1533"/>
                </a:lnTo>
                <a:lnTo>
                  <a:pt x="11729" y="1266"/>
                </a:lnTo>
                <a:lnTo>
                  <a:pt x="11632" y="1022"/>
                </a:lnTo>
                <a:lnTo>
                  <a:pt x="11486" y="803"/>
                </a:lnTo>
                <a:lnTo>
                  <a:pt x="11315" y="633"/>
                </a:lnTo>
                <a:lnTo>
                  <a:pt x="11121" y="463"/>
                </a:lnTo>
                <a:lnTo>
                  <a:pt x="10902" y="341"/>
                </a:lnTo>
                <a:lnTo>
                  <a:pt x="10658" y="244"/>
                </a:lnTo>
                <a:lnTo>
                  <a:pt x="10415" y="171"/>
                </a:lnTo>
                <a:lnTo>
                  <a:pt x="10147" y="98"/>
                </a:lnTo>
                <a:lnTo>
                  <a:pt x="9855" y="49"/>
                </a:lnTo>
                <a:lnTo>
                  <a:pt x="9588" y="25"/>
                </a:lnTo>
                <a:lnTo>
                  <a:pt x="9004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46"/>
          <p:cNvSpPr/>
          <p:nvPr/>
        </p:nvSpPr>
        <p:spPr>
          <a:xfrm>
            <a:off x="2640621" y="3259436"/>
            <a:ext cx="351516" cy="354707"/>
          </a:xfrm>
          <a:custGeom>
            <a:avLst/>
            <a:gdLst/>
            <a:ahLst/>
            <a:cxnLst/>
            <a:rect l="l" t="t" r="r" b="b"/>
            <a:pathLst>
              <a:path w="16084" h="16230" extrusionOk="0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46"/>
          <p:cNvSpPr/>
          <p:nvPr/>
        </p:nvSpPr>
        <p:spPr>
          <a:xfrm>
            <a:off x="3196312" y="3304106"/>
            <a:ext cx="397258" cy="292507"/>
          </a:xfrm>
          <a:custGeom>
            <a:avLst/>
            <a:gdLst/>
            <a:ahLst/>
            <a:cxnLst/>
            <a:rect l="l" t="t" r="r" b="b"/>
            <a:pathLst>
              <a:path w="18177" h="13384" extrusionOk="0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46"/>
          <p:cNvSpPr/>
          <p:nvPr/>
        </p:nvSpPr>
        <p:spPr>
          <a:xfrm>
            <a:off x="3784982" y="3304106"/>
            <a:ext cx="396734" cy="292507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46"/>
          <p:cNvSpPr/>
          <p:nvPr/>
        </p:nvSpPr>
        <p:spPr>
          <a:xfrm>
            <a:off x="4383224" y="3275389"/>
            <a:ext cx="382353" cy="335037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46"/>
          <p:cNvSpPr/>
          <p:nvPr/>
        </p:nvSpPr>
        <p:spPr>
          <a:xfrm>
            <a:off x="4951132" y="3234980"/>
            <a:ext cx="419616" cy="422785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46"/>
          <p:cNvSpPr/>
          <p:nvPr/>
        </p:nvSpPr>
        <p:spPr>
          <a:xfrm>
            <a:off x="5569065" y="3258911"/>
            <a:ext cx="359493" cy="364279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46"/>
          <p:cNvSpPr/>
          <p:nvPr/>
        </p:nvSpPr>
        <p:spPr>
          <a:xfrm>
            <a:off x="258820" y="3831081"/>
            <a:ext cx="409497" cy="398854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46"/>
          <p:cNvSpPr/>
          <p:nvPr/>
        </p:nvSpPr>
        <p:spPr>
          <a:xfrm>
            <a:off x="828346" y="3895420"/>
            <a:ext cx="436619" cy="266981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46"/>
          <p:cNvSpPr/>
          <p:nvPr/>
        </p:nvSpPr>
        <p:spPr>
          <a:xfrm>
            <a:off x="1518573" y="3803959"/>
            <a:ext cx="256359" cy="437144"/>
          </a:xfrm>
          <a:custGeom>
            <a:avLst/>
            <a:gdLst/>
            <a:ahLst/>
            <a:cxnLst/>
            <a:rect l="l" t="t" r="r" b="b"/>
            <a:pathLst>
              <a:path w="11730" h="20002" extrusionOk="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46"/>
          <p:cNvSpPr/>
          <p:nvPr/>
        </p:nvSpPr>
        <p:spPr>
          <a:xfrm>
            <a:off x="2069500" y="3845964"/>
            <a:ext cx="321749" cy="403662"/>
          </a:xfrm>
          <a:custGeom>
            <a:avLst/>
            <a:gdLst/>
            <a:ahLst/>
            <a:cxnLst/>
            <a:rect l="l" t="t" r="r" b="b"/>
            <a:pathLst>
              <a:path w="14722" h="18470" extrusionOk="0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46"/>
          <p:cNvSpPr/>
          <p:nvPr/>
        </p:nvSpPr>
        <p:spPr>
          <a:xfrm>
            <a:off x="2632644" y="3876822"/>
            <a:ext cx="362159" cy="314821"/>
          </a:xfrm>
          <a:custGeom>
            <a:avLst/>
            <a:gdLst/>
            <a:ahLst/>
            <a:cxnLst/>
            <a:rect l="l" t="t" r="r" b="b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46"/>
          <p:cNvSpPr/>
          <p:nvPr/>
        </p:nvSpPr>
        <p:spPr>
          <a:xfrm>
            <a:off x="3218101" y="3848630"/>
            <a:ext cx="363230" cy="363755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46"/>
          <p:cNvSpPr/>
          <p:nvPr/>
        </p:nvSpPr>
        <p:spPr>
          <a:xfrm>
            <a:off x="3804127" y="3843844"/>
            <a:ext cx="365875" cy="374398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46"/>
          <p:cNvSpPr/>
          <p:nvPr/>
        </p:nvSpPr>
        <p:spPr>
          <a:xfrm>
            <a:off x="4363533" y="3847559"/>
            <a:ext cx="422260" cy="356848"/>
          </a:xfrm>
          <a:custGeom>
            <a:avLst/>
            <a:gdLst/>
            <a:ahLst/>
            <a:cxnLst/>
            <a:rect l="l" t="t" r="r" b="b"/>
            <a:pathLst>
              <a:path w="19321" h="16328" extrusionOk="0">
                <a:moveTo>
                  <a:pt x="15403" y="1996"/>
                </a:moveTo>
                <a:lnTo>
                  <a:pt x="15573" y="2215"/>
                </a:lnTo>
                <a:lnTo>
                  <a:pt x="15695" y="2458"/>
                </a:lnTo>
                <a:lnTo>
                  <a:pt x="15500" y="2531"/>
                </a:lnTo>
                <a:lnTo>
                  <a:pt x="15306" y="2629"/>
                </a:lnTo>
                <a:lnTo>
                  <a:pt x="14916" y="2799"/>
                </a:lnTo>
                <a:lnTo>
                  <a:pt x="14819" y="2483"/>
                </a:lnTo>
                <a:lnTo>
                  <a:pt x="14673" y="2215"/>
                </a:lnTo>
                <a:lnTo>
                  <a:pt x="14965" y="2118"/>
                </a:lnTo>
                <a:lnTo>
                  <a:pt x="15403" y="1996"/>
                </a:lnTo>
                <a:close/>
                <a:moveTo>
                  <a:pt x="15817" y="2702"/>
                </a:moveTo>
                <a:lnTo>
                  <a:pt x="16011" y="3140"/>
                </a:lnTo>
                <a:lnTo>
                  <a:pt x="15646" y="3286"/>
                </a:lnTo>
                <a:lnTo>
                  <a:pt x="15379" y="3407"/>
                </a:lnTo>
                <a:lnTo>
                  <a:pt x="15111" y="3553"/>
                </a:lnTo>
                <a:lnTo>
                  <a:pt x="14989" y="3042"/>
                </a:lnTo>
                <a:lnTo>
                  <a:pt x="15306" y="2921"/>
                </a:lnTo>
                <a:lnTo>
                  <a:pt x="15573" y="2823"/>
                </a:lnTo>
                <a:lnTo>
                  <a:pt x="15817" y="2702"/>
                </a:lnTo>
                <a:close/>
                <a:moveTo>
                  <a:pt x="16084" y="3286"/>
                </a:moveTo>
                <a:lnTo>
                  <a:pt x="16206" y="3602"/>
                </a:lnTo>
                <a:lnTo>
                  <a:pt x="15817" y="3772"/>
                </a:lnTo>
                <a:lnTo>
                  <a:pt x="15500" y="3894"/>
                </a:lnTo>
                <a:lnTo>
                  <a:pt x="15354" y="3943"/>
                </a:lnTo>
                <a:lnTo>
                  <a:pt x="15208" y="4040"/>
                </a:lnTo>
                <a:lnTo>
                  <a:pt x="15135" y="3699"/>
                </a:lnTo>
                <a:lnTo>
                  <a:pt x="15427" y="3578"/>
                </a:lnTo>
                <a:lnTo>
                  <a:pt x="15719" y="3456"/>
                </a:lnTo>
                <a:lnTo>
                  <a:pt x="16084" y="3286"/>
                </a:lnTo>
                <a:close/>
                <a:moveTo>
                  <a:pt x="16303" y="3894"/>
                </a:moveTo>
                <a:lnTo>
                  <a:pt x="16449" y="4283"/>
                </a:lnTo>
                <a:lnTo>
                  <a:pt x="16376" y="4259"/>
                </a:lnTo>
                <a:lnTo>
                  <a:pt x="16279" y="4259"/>
                </a:lnTo>
                <a:lnTo>
                  <a:pt x="16133" y="4308"/>
                </a:lnTo>
                <a:lnTo>
                  <a:pt x="15841" y="4454"/>
                </a:lnTo>
                <a:lnTo>
                  <a:pt x="15598" y="4575"/>
                </a:lnTo>
                <a:lnTo>
                  <a:pt x="15379" y="4697"/>
                </a:lnTo>
                <a:lnTo>
                  <a:pt x="15257" y="4259"/>
                </a:lnTo>
                <a:lnTo>
                  <a:pt x="15427" y="4210"/>
                </a:lnTo>
                <a:lnTo>
                  <a:pt x="15573" y="4162"/>
                </a:lnTo>
                <a:lnTo>
                  <a:pt x="15890" y="4040"/>
                </a:lnTo>
                <a:lnTo>
                  <a:pt x="16303" y="3894"/>
                </a:lnTo>
                <a:close/>
                <a:moveTo>
                  <a:pt x="16498" y="4405"/>
                </a:moveTo>
                <a:lnTo>
                  <a:pt x="16498" y="4454"/>
                </a:lnTo>
                <a:lnTo>
                  <a:pt x="16595" y="4721"/>
                </a:lnTo>
                <a:lnTo>
                  <a:pt x="16449" y="4770"/>
                </a:lnTo>
                <a:lnTo>
                  <a:pt x="16303" y="4819"/>
                </a:lnTo>
                <a:lnTo>
                  <a:pt x="16011" y="4965"/>
                </a:lnTo>
                <a:lnTo>
                  <a:pt x="15768" y="5086"/>
                </a:lnTo>
                <a:lnTo>
                  <a:pt x="15622" y="5184"/>
                </a:lnTo>
                <a:lnTo>
                  <a:pt x="15549" y="5232"/>
                </a:lnTo>
                <a:lnTo>
                  <a:pt x="15525" y="5305"/>
                </a:lnTo>
                <a:lnTo>
                  <a:pt x="15427" y="4892"/>
                </a:lnTo>
                <a:lnTo>
                  <a:pt x="15695" y="4819"/>
                </a:lnTo>
                <a:lnTo>
                  <a:pt x="15938" y="4721"/>
                </a:lnTo>
                <a:lnTo>
                  <a:pt x="16255" y="4624"/>
                </a:lnTo>
                <a:lnTo>
                  <a:pt x="16401" y="4527"/>
                </a:lnTo>
                <a:lnTo>
                  <a:pt x="16449" y="4478"/>
                </a:lnTo>
                <a:lnTo>
                  <a:pt x="16498" y="4405"/>
                </a:lnTo>
                <a:close/>
                <a:moveTo>
                  <a:pt x="16717" y="5062"/>
                </a:moveTo>
                <a:lnTo>
                  <a:pt x="16814" y="5305"/>
                </a:lnTo>
                <a:lnTo>
                  <a:pt x="16547" y="5403"/>
                </a:lnTo>
                <a:lnTo>
                  <a:pt x="16303" y="5524"/>
                </a:lnTo>
                <a:lnTo>
                  <a:pt x="15987" y="5670"/>
                </a:lnTo>
                <a:lnTo>
                  <a:pt x="15817" y="5743"/>
                </a:lnTo>
                <a:lnTo>
                  <a:pt x="15671" y="5816"/>
                </a:lnTo>
                <a:lnTo>
                  <a:pt x="15549" y="5354"/>
                </a:lnTo>
                <a:lnTo>
                  <a:pt x="15622" y="5403"/>
                </a:lnTo>
                <a:lnTo>
                  <a:pt x="15719" y="5427"/>
                </a:lnTo>
                <a:lnTo>
                  <a:pt x="15792" y="5403"/>
                </a:lnTo>
                <a:lnTo>
                  <a:pt x="15890" y="5378"/>
                </a:lnTo>
                <a:lnTo>
                  <a:pt x="16084" y="5305"/>
                </a:lnTo>
                <a:lnTo>
                  <a:pt x="16255" y="5257"/>
                </a:lnTo>
                <a:lnTo>
                  <a:pt x="16498" y="5159"/>
                </a:lnTo>
                <a:lnTo>
                  <a:pt x="16620" y="5111"/>
                </a:lnTo>
                <a:lnTo>
                  <a:pt x="16717" y="5062"/>
                </a:lnTo>
                <a:close/>
                <a:moveTo>
                  <a:pt x="17082" y="4551"/>
                </a:moveTo>
                <a:lnTo>
                  <a:pt x="17106" y="4575"/>
                </a:lnTo>
                <a:lnTo>
                  <a:pt x="17228" y="4673"/>
                </a:lnTo>
                <a:lnTo>
                  <a:pt x="17350" y="4746"/>
                </a:lnTo>
                <a:lnTo>
                  <a:pt x="17496" y="4794"/>
                </a:lnTo>
                <a:lnTo>
                  <a:pt x="17666" y="4819"/>
                </a:lnTo>
                <a:lnTo>
                  <a:pt x="17885" y="4867"/>
                </a:lnTo>
                <a:lnTo>
                  <a:pt x="18128" y="4965"/>
                </a:lnTo>
                <a:lnTo>
                  <a:pt x="18323" y="5062"/>
                </a:lnTo>
                <a:lnTo>
                  <a:pt x="18518" y="5208"/>
                </a:lnTo>
                <a:lnTo>
                  <a:pt x="18591" y="5281"/>
                </a:lnTo>
                <a:lnTo>
                  <a:pt x="18664" y="5354"/>
                </a:lnTo>
                <a:lnTo>
                  <a:pt x="18785" y="5573"/>
                </a:lnTo>
                <a:lnTo>
                  <a:pt x="18810" y="5670"/>
                </a:lnTo>
                <a:lnTo>
                  <a:pt x="18834" y="5768"/>
                </a:lnTo>
                <a:lnTo>
                  <a:pt x="18834" y="5889"/>
                </a:lnTo>
                <a:lnTo>
                  <a:pt x="18810" y="6011"/>
                </a:lnTo>
                <a:lnTo>
                  <a:pt x="18761" y="6108"/>
                </a:lnTo>
                <a:lnTo>
                  <a:pt x="18664" y="6181"/>
                </a:lnTo>
                <a:lnTo>
                  <a:pt x="18542" y="6254"/>
                </a:lnTo>
                <a:lnTo>
                  <a:pt x="18396" y="6303"/>
                </a:lnTo>
                <a:lnTo>
                  <a:pt x="18080" y="6376"/>
                </a:lnTo>
                <a:lnTo>
                  <a:pt x="17812" y="6400"/>
                </a:lnTo>
                <a:lnTo>
                  <a:pt x="17447" y="5476"/>
                </a:lnTo>
                <a:lnTo>
                  <a:pt x="17082" y="4551"/>
                </a:lnTo>
                <a:close/>
                <a:moveTo>
                  <a:pt x="16936" y="5622"/>
                </a:moveTo>
                <a:lnTo>
                  <a:pt x="17033" y="5889"/>
                </a:lnTo>
                <a:lnTo>
                  <a:pt x="16863" y="5938"/>
                </a:lnTo>
                <a:lnTo>
                  <a:pt x="16717" y="6011"/>
                </a:lnTo>
                <a:lnTo>
                  <a:pt x="16401" y="6157"/>
                </a:lnTo>
                <a:lnTo>
                  <a:pt x="16084" y="6303"/>
                </a:lnTo>
                <a:lnTo>
                  <a:pt x="15768" y="6425"/>
                </a:lnTo>
                <a:lnTo>
                  <a:pt x="15768" y="6376"/>
                </a:lnTo>
                <a:lnTo>
                  <a:pt x="15719" y="6303"/>
                </a:lnTo>
                <a:lnTo>
                  <a:pt x="15719" y="6157"/>
                </a:lnTo>
                <a:lnTo>
                  <a:pt x="15719" y="6011"/>
                </a:lnTo>
                <a:lnTo>
                  <a:pt x="15890" y="5987"/>
                </a:lnTo>
                <a:lnTo>
                  <a:pt x="16084" y="5938"/>
                </a:lnTo>
                <a:lnTo>
                  <a:pt x="16425" y="5816"/>
                </a:lnTo>
                <a:lnTo>
                  <a:pt x="16668" y="5719"/>
                </a:lnTo>
                <a:lnTo>
                  <a:pt x="16936" y="5622"/>
                </a:lnTo>
                <a:close/>
                <a:moveTo>
                  <a:pt x="2142" y="4770"/>
                </a:moveTo>
                <a:lnTo>
                  <a:pt x="1607" y="6303"/>
                </a:lnTo>
                <a:lnTo>
                  <a:pt x="1534" y="6473"/>
                </a:lnTo>
                <a:lnTo>
                  <a:pt x="1436" y="6449"/>
                </a:lnTo>
                <a:lnTo>
                  <a:pt x="877" y="6449"/>
                </a:lnTo>
                <a:lnTo>
                  <a:pt x="779" y="6400"/>
                </a:lnTo>
                <a:lnTo>
                  <a:pt x="706" y="6327"/>
                </a:lnTo>
                <a:lnTo>
                  <a:pt x="609" y="6230"/>
                </a:lnTo>
                <a:lnTo>
                  <a:pt x="536" y="6084"/>
                </a:lnTo>
                <a:lnTo>
                  <a:pt x="512" y="5938"/>
                </a:lnTo>
                <a:lnTo>
                  <a:pt x="536" y="5816"/>
                </a:lnTo>
                <a:lnTo>
                  <a:pt x="560" y="5670"/>
                </a:lnTo>
                <a:lnTo>
                  <a:pt x="633" y="5524"/>
                </a:lnTo>
                <a:lnTo>
                  <a:pt x="706" y="5403"/>
                </a:lnTo>
                <a:lnTo>
                  <a:pt x="804" y="5305"/>
                </a:lnTo>
                <a:lnTo>
                  <a:pt x="901" y="5208"/>
                </a:lnTo>
                <a:lnTo>
                  <a:pt x="998" y="5111"/>
                </a:lnTo>
                <a:lnTo>
                  <a:pt x="1144" y="5038"/>
                </a:lnTo>
                <a:lnTo>
                  <a:pt x="1266" y="4965"/>
                </a:lnTo>
                <a:lnTo>
                  <a:pt x="1412" y="4916"/>
                </a:lnTo>
                <a:lnTo>
                  <a:pt x="1704" y="4867"/>
                </a:lnTo>
                <a:lnTo>
                  <a:pt x="1996" y="4819"/>
                </a:lnTo>
                <a:lnTo>
                  <a:pt x="2142" y="4770"/>
                </a:lnTo>
                <a:close/>
                <a:moveTo>
                  <a:pt x="10342" y="1899"/>
                </a:moveTo>
                <a:lnTo>
                  <a:pt x="10926" y="1923"/>
                </a:lnTo>
                <a:lnTo>
                  <a:pt x="11510" y="1972"/>
                </a:lnTo>
                <a:lnTo>
                  <a:pt x="12094" y="2045"/>
                </a:lnTo>
                <a:lnTo>
                  <a:pt x="12702" y="2118"/>
                </a:lnTo>
                <a:lnTo>
                  <a:pt x="13286" y="2239"/>
                </a:lnTo>
                <a:lnTo>
                  <a:pt x="13797" y="2361"/>
                </a:lnTo>
                <a:lnTo>
                  <a:pt x="14065" y="2410"/>
                </a:lnTo>
                <a:lnTo>
                  <a:pt x="14308" y="2434"/>
                </a:lnTo>
                <a:lnTo>
                  <a:pt x="14332" y="2653"/>
                </a:lnTo>
                <a:lnTo>
                  <a:pt x="14357" y="2872"/>
                </a:lnTo>
                <a:lnTo>
                  <a:pt x="14478" y="3334"/>
                </a:lnTo>
                <a:lnTo>
                  <a:pt x="14600" y="3772"/>
                </a:lnTo>
                <a:lnTo>
                  <a:pt x="14722" y="4186"/>
                </a:lnTo>
                <a:lnTo>
                  <a:pt x="14989" y="5305"/>
                </a:lnTo>
                <a:lnTo>
                  <a:pt x="15111" y="5816"/>
                </a:lnTo>
                <a:lnTo>
                  <a:pt x="15184" y="6084"/>
                </a:lnTo>
                <a:lnTo>
                  <a:pt x="15281" y="6327"/>
                </a:lnTo>
                <a:lnTo>
                  <a:pt x="15014" y="6449"/>
                </a:lnTo>
                <a:lnTo>
                  <a:pt x="14722" y="6571"/>
                </a:lnTo>
                <a:lnTo>
                  <a:pt x="14162" y="6814"/>
                </a:lnTo>
                <a:lnTo>
                  <a:pt x="13457" y="7033"/>
                </a:lnTo>
                <a:lnTo>
                  <a:pt x="12751" y="7228"/>
                </a:lnTo>
                <a:lnTo>
                  <a:pt x="11972" y="7398"/>
                </a:lnTo>
                <a:lnTo>
                  <a:pt x="11169" y="7520"/>
                </a:lnTo>
                <a:lnTo>
                  <a:pt x="10366" y="7593"/>
                </a:lnTo>
                <a:lnTo>
                  <a:pt x="9588" y="7617"/>
                </a:lnTo>
                <a:lnTo>
                  <a:pt x="8809" y="7617"/>
                </a:lnTo>
                <a:lnTo>
                  <a:pt x="8055" y="7568"/>
                </a:lnTo>
                <a:lnTo>
                  <a:pt x="7300" y="7471"/>
                </a:lnTo>
                <a:lnTo>
                  <a:pt x="6546" y="7325"/>
                </a:lnTo>
                <a:lnTo>
                  <a:pt x="5840" y="7155"/>
                </a:lnTo>
                <a:lnTo>
                  <a:pt x="5135" y="6960"/>
                </a:lnTo>
                <a:lnTo>
                  <a:pt x="4794" y="6838"/>
                </a:lnTo>
                <a:lnTo>
                  <a:pt x="4478" y="6717"/>
                </a:lnTo>
                <a:lnTo>
                  <a:pt x="4137" y="6595"/>
                </a:lnTo>
                <a:lnTo>
                  <a:pt x="3821" y="6498"/>
                </a:lnTo>
                <a:lnTo>
                  <a:pt x="3821" y="6449"/>
                </a:lnTo>
                <a:lnTo>
                  <a:pt x="3943" y="5914"/>
                </a:lnTo>
                <a:lnTo>
                  <a:pt x="4064" y="5378"/>
                </a:lnTo>
                <a:lnTo>
                  <a:pt x="4186" y="4867"/>
                </a:lnTo>
                <a:lnTo>
                  <a:pt x="4356" y="4332"/>
                </a:lnTo>
                <a:lnTo>
                  <a:pt x="4527" y="3821"/>
                </a:lnTo>
                <a:lnTo>
                  <a:pt x="4697" y="3310"/>
                </a:lnTo>
                <a:lnTo>
                  <a:pt x="4843" y="2896"/>
                </a:lnTo>
                <a:lnTo>
                  <a:pt x="4916" y="2702"/>
                </a:lnTo>
                <a:lnTo>
                  <a:pt x="4965" y="2483"/>
                </a:lnTo>
                <a:lnTo>
                  <a:pt x="5038" y="2507"/>
                </a:lnTo>
                <a:lnTo>
                  <a:pt x="5111" y="2507"/>
                </a:lnTo>
                <a:lnTo>
                  <a:pt x="6254" y="2264"/>
                </a:lnTo>
                <a:lnTo>
                  <a:pt x="6838" y="2142"/>
                </a:lnTo>
                <a:lnTo>
                  <a:pt x="7398" y="2069"/>
                </a:lnTo>
                <a:lnTo>
                  <a:pt x="7982" y="1996"/>
                </a:lnTo>
                <a:lnTo>
                  <a:pt x="8566" y="1947"/>
                </a:lnTo>
                <a:lnTo>
                  <a:pt x="9150" y="1923"/>
                </a:lnTo>
                <a:lnTo>
                  <a:pt x="9734" y="1899"/>
                </a:lnTo>
                <a:close/>
                <a:moveTo>
                  <a:pt x="16863" y="7933"/>
                </a:moveTo>
                <a:lnTo>
                  <a:pt x="16011" y="8177"/>
                </a:lnTo>
                <a:lnTo>
                  <a:pt x="15160" y="8371"/>
                </a:lnTo>
                <a:lnTo>
                  <a:pt x="14308" y="8566"/>
                </a:lnTo>
                <a:lnTo>
                  <a:pt x="13432" y="8736"/>
                </a:lnTo>
                <a:lnTo>
                  <a:pt x="12581" y="8882"/>
                </a:lnTo>
                <a:lnTo>
                  <a:pt x="11705" y="9004"/>
                </a:lnTo>
                <a:lnTo>
                  <a:pt x="10829" y="9077"/>
                </a:lnTo>
                <a:lnTo>
                  <a:pt x="9953" y="9126"/>
                </a:lnTo>
                <a:lnTo>
                  <a:pt x="9052" y="9126"/>
                </a:lnTo>
                <a:lnTo>
                  <a:pt x="8176" y="9101"/>
                </a:lnTo>
                <a:lnTo>
                  <a:pt x="7276" y="9053"/>
                </a:lnTo>
                <a:lnTo>
                  <a:pt x="6400" y="8955"/>
                </a:lnTo>
                <a:lnTo>
                  <a:pt x="5476" y="8834"/>
                </a:lnTo>
                <a:lnTo>
                  <a:pt x="4575" y="8663"/>
                </a:lnTo>
                <a:lnTo>
                  <a:pt x="3675" y="8469"/>
                </a:lnTo>
                <a:lnTo>
                  <a:pt x="2775" y="8323"/>
                </a:lnTo>
                <a:lnTo>
                  <a:pt x="2702" y="8347"/>
                </a:lnTo>
                <a:lnTo>
                  <a:pt x="2677" y="8371"/>
                </a:lnTo>
                <a:lnTo>
                  <a:pt x="2677" y="8420"/>
                </a:lnTo>
                <a:lnTo>
                  <a:pt x="2726" y="8469"/>
                </a:lnTo>
                <a:lnTo>
                  <a:pt x="3140" y="8615"/>
                </a:lnTo>
                <a:lnTo>
                  <a:pt x="3553" y="8761"/>
                </a:lnTo>
                <a:lnTo>
                  <a:pt x="3991" y="8882"/>
                </a:lnTo>
                <a:lnTo>
                  <a:pt x="4429" y="8980"/>
                </a:lnTo>
                <a:lnTo>
                  <a:pt x="5305" y="9126"/>
                </a:lnTo>
                <a:lnTo>
                  <a:pt x="6181" y="9272"/>
                </a:lnTo>
                <a:lnTo>
                  <a:pt x="7081" y="9369"/>
                </a:lnTo>
                <a:lnTo>
                  <a:pt x="7957" y="9442"/>
                </a:lnTo>
                <a:lnTo>
                  <a:pt x="8858" y="9466"/>
                </a:lnTo>
                <a:lnTo>
                  <a:pt x="9758" y="9466"/>
                </a:lnTo>
                <a:lnTo>
                  <a:pt x="10658" y="9442"/>
                </a:lnTo>
                <a:lnTo>
                  <a:pt x="11583" y="9393"/>
                </a:lnTo>
                <a:lnTo>
                  <a:pt x="12508" y="9296"/>
                </a:lnTo>
                <a:lnTo>
                  <a:pt x="13408" y="9174"/>
                </a:lnTo>
                <a:lnTo>
                  <a:pt x="14308" y="9004"/>
                </a:lnTo>
                <a:lnTo>
                  <a:pt x="15208" y="8785"/>
                </a:lnTo>
                <a:lnTo>
                  <a:pt x="16084" y="8542"/>
                </a:lnTo>
                <a:lnTo>
                  <a:pt x="16960" y="8250"/>
                </a:lnTo>
                <a:lnTo>
                  <a:pt x="17009" y="8225"/>
                </a:lnTo>
                <a:lnTo>
                  <a:pt x="17058" y="8177"/>
                </a:lnTo>
                <a:lnTo>
                  <a:pt x="17058" y="8104"/>
                </a:lnTo>
                <a:lnTo>
                  <a:pt x="17058" y="8055"/>
                </a:lnTo>
                <a:lnTo>
                  <a:pt x="17033" y="8006"/>
                </a:lnTo>
                <a:lnTo>
                  <a:pt x="16985" y="7958"/>
                </a:lnTo>
                <a:lnTo>
                  <a:pt x="16936" y="7933"/>
                </a:lnTo>
                <a:close/>
                <a:moveTo>
                  <a:pt x="9320" y="9953"/>
                </a:moveTo>
                <a:lnTo>
                  <a:pt x="8639" y="9977"/>
                </a:lnTo>
                <a:lnTo>
                  <a:pt x="7714" y="9977"/>
                </a:lnTo>
                <a:lnTo>
                  <a:pt x="7446" y="10001"/>
                </a:lnTo>
                <a:lnTo>
                  <a:pt x="7300" y="10026"/>
                </a:lnTo>
                <a:lnTo>
                  <a:pt x="7179" y="10050"/>
                </a:lnTo>
                <a:lnTo>
                  <a:pt x="7081" y="10123"/>
                </a:lnTo>
                <a:lnTo>
                  <a:pt x="6984" y="10220"/>
                </a:lnTo>
                <a:lnTo>
                  <a:pt x="6960" y="10269"/>
                </a:lnTo>
                <a:lnTo>
                  <a:pt x="6984" y="10293"/>
                </a:lnTo>
                <a:lnTo>
                  <a:pt x="7057" y="10366"/>
                </a:lnTo>
                <a:lnTo>
                  <a:pt x="7154" y="10415"/>
                </a:lnTo>
                <a:lnTo>
                  <a:pt x="7252" y="10464"/>
                </a:lnTo>
                <a:lnTo>
                  <a:pt x="7349" y="10488"/>
                </a:lnTo>
                <a:lnTo>
                  <a:pt x="7568" y="10512"/>
                </a:lnTo>
                <a:lnTo>
                  <a:pt x="10585" y="10512"/>
                </a:lnTo>
                <a:lnTo>
                  <a:pt x="12021" y="10561"/>
                </a:lnTo>
                <a:lnTo>
                  <a:pt x="12143" y="10537"/>
                </a:lnTo>
                <a:lnTo>
                  <a:pt x="12216" y="10488"/>
                </a:lnTo>
                <a:lnTo>
                  <a:pt x="12264" y="10391"/>
                </a:lnTo>
                <a:lnTo>
                  <a:pt x="12289" y="10293"/>
                </a:lnTo>
                <a:lnTo>
                  <a:pt x="12264" y="10196"/>
                </a:lnTo>
                <a:lnTo>
                  <a:pt x="12216" y="10099"/>
                </a:lnTo>
                <a:lnTo>
                  <a:pt x="12143" y="10050"/>
                </a:lnTo>
                <a:lnTo>
                  <a:pt x="12021" y="10001"/>
                </a:lnTo>
                <a:lnTo>
                  <a:pt x="10683" y="9977"/>
                </a:lnTo>
                <a:lnTo>
                  <a:pt x="9320" y="9953"/>
                </a:lnTo>
                <a:close/>
                <a:moveTo>
                  <a:pt x="10950" y="10975"/>
                </a:moveTo>
                <a:lnTo>
                  <a:pt x="10683" y="10999"/>
                </a:lnTo>
                <a:lnTo>
                  <a:pt x="10123" y="11023"/>
                </a:lnTo>
                <a:lnTo>
                  <a:pt x="9612" y="11048"/>
                </a:lnTo>
                <a:lnTo>
                  <a:pt x="9028" y="11023"/>
                </a:lnTo>
                <a:lnTo>
                  <a:pt x="8152" y="11023"/>
                </a:lnTo>
                <a:lnTo>
                  <a:pt x="7860" y="11048"/>
                </a:lnTo>
                <a:lnTo>
                  <a:pt x="7568" y="11096"/>
                </a:lnTo>
                <a:lnTo>
                  <a:pt x="7300" y="11169"/>
                </a:lnTo>
                <a:lnTo>
                  <a:pt x="7252" y="11194"/>
                </a:lnTo>
                <a:lnTo>
                  <a:pt x="7227" y="11218"/>
                </a:lnTo>
                <a:lnTo>
                  <a:pt x="7203" y="11315"/>
                </a:lnTo>
                <a:lnTo>
                  <a:pt x="7227" y="11413"/>
                </a:lnTo>
                <a:lnTo>
                  <a:pt x="7252" y="11437"/>
                </a:lnTo>
                <a:lnTo>
                  <a:pt x="7300" y="11461"/>
                </a:lnTo>
                <a:lnTo>
                  <a:pt x="7568" y="11534"/>
                </a:lnTo>
                <a:lnTo>
                  <a:pt x="7811" y="11559"/>
                </a:lnTo>
                <a:lnTo>
                  <a:pt x="8079" y="11583"/>
                </a:lnTo>
                <a:lnTo>
                  <a:pt x="8347" y="11607"/>
                </a:lnTo>
                <a:lnTo>
                  <a:pt x="9417" y="11559"/>
                </a:lnTo>
                <a:lnTo>
                  <a:pt x="10561" y="11559"/>
                </a:lnTo>
                <a:lnTo>
                  <a:pt x="11145" y="11583"/>
                </a:lnTo>
                <a:lnTo>
                  <a:pt x="11437" y="11559"/>
                </a:lnTo>
                <a:lnTo>
                  <a:pt x="11583" y="11534"/>
                </a:lnTo>
                <a:lnTo>
                  <a:pt x="11729" y="11486"/>
                </a:lnTo>
                <a:lnTo>
                  <a:pt x="11802" y="11461"/>
                </a:lnTo>
                <a:lnTo>
                  <a:pt x="11851" y="11413"/>
                </a:lnTo>
                <a:lnTo>
                  <a:pt x="11875" y="11364"/>
                </a:lnTo>
                <a:lnTo>
                  <a:pt x="11875" y="11291"/>
                </a:lnTo>
                <a:lnTo>
                  <a:pt x="11875" y="11218"/>
                </a:lnTo>
                <a:lnTo>
                  <a:pt x="11851" y="11169"/>
                </a:lnTo>
                <a:lnTo>
                  <a:pt x="11802" y="11121"/>
                </a:lnTo>
                <a:lnTo>
                  <a:pt x="11729" y="11096"/>
                </a:lnTo>
                <a:lnTo>
                  <a:pt x="11486" y="11023"/>
                </a:lnTo>
                <a:lnTo>
                  <a:pt x="11218" y="10999"/>
                </a:lnTo>
                <a:lnTo>
                  <a:pt x="10950" y="10975"/>
                </a:lnTo>
                <a:close/>
                <a:moveTo>
                  <a:pt x="4210" y="9734"/>
                </a:moveTo>
                <a:lnTo>
                  <a:pt x="4356" y="9758"/>
                </a:lnTo>
                <a:lnTo>
                  <a:pt x="4478" y="9783"/>
                </a:lnTo>
                <a:lnTo>
                  <a:pt x="4600" y="9807"/>
                </a:lnTo>
                <a:lnTo>
                  <a:pt x="4819" y="9928"/>
                </a:lnTo>
                <a:lnTo>
                  <a:pt x="5013" y="10074"/>
                </a:lnTo>
                <a:lnTo>
                  <a:pt x="5184" y="10269"/>
                </a:lnTo>
                <a:lnTo>
                  <a:pt x="5330" y="10488"/>
                </a:lnTo>
                <a:lnTo>
                  <a:pt x="5451" y="10756"/>
                </a:lnTo>
                <a:lnTo>
                  <a:pt x="5524" y="10902"/>
                </a:lnTo>
                <a:lnTo>
                  <a:pt x="5549" y="11048"/>
                </a:lnTo>
                <a:lnTo>
                  <a:pt x="5549" y="11194"/>
                </a:lnTo>
                <a:lnTo>
                  <a:pt x="5524" y="11315"/>
                </a:lnTo>
                <a:lnTo>
                  <a:pt x="5476" y="11437"/>
                </a:lnTo>
                <a:lnTo>
                  <a:pt x="5427" y="11534"/>
                </a:lnTo>
                <a:lnTo>
                  <a:pt x="5330" y="11607"/>
                </a:lnTo>
                <a:lnTo>
                  <a:pt x="5232" y="11680"/>
                </a:lnTo>
                <a:lnTo>
                  <a:pt x="5135" y="11753"/>
                </a:lnTo>
                <a:lnTo>
                  <a:pt x="5013" y="11802"/>
                </a:lnTo>
                <a:lnTo>
                  <a:pt x="4770" y="11875"/>
                </a:lnTo>
                <a:lnTo>
                  <a:pt x="4478" y="11924"/>
                </a:lnTo>
                <a:lnTo>
                  <a:pt x="4210" y="11924"/>
                </a:lnTo>
                <a:lnTo>
                  <a:pt x="3967" y="11899"/>
                </a:lnTo>
                <a:lnTo>
                  <a:pt x="3699" y="11851"/>
                </a:lnTo>
                <a:lnTo>
                  <a:pt x="3456" y="11753"/>
                </a:lnTo>
                <a:lnTo>
                  <a:pt x="3213" y="11656"/>
                </a:lnTo>
                <a:lnTo>
                  <a:pt x="3018" y="11510"/>
                </a:lnTo>
                <a:lnTo>
                  <a:pt x="2921" y="11413"/>
                </a:lnTo>
                <a:lnTo>
                  <a:pt x="2848" y="11315"/>
                </a:lnTo>
                <a:lnTo>
                  <a:pt x="2799" y="11194"/>
                </a:lnTo>
                <a:lnTo>
                  <a:pt x="2750" y="11096"/>
                </a:lnTo>
                <a:lnTo>
                  <a:pt x="2702" y="10950"/>
                </a:lnTo>
                <a:lnTo>
                  <a:pt x="2677" y="10829"/>
                </a:lnTo>
                <a:lnTo>
                  <a:pt x="2702" y="10707"/>
                </a:lnTo>
                <a:lnTo>
                  <a:pt x="2702" y="10610"/>
                </a:lnTo>
                <a:lnTo>
                  <a:pt x="2726" y="10512"/>
                </a:lnTo>
                <a:lnTo>
                  <a:pt x="2775" y="10415"/>
                </a:lnTo>
                <a:lnTo>
                  <a:pt x="2896" y="10269"/>
                </a:lnTo>
                <a:lnTo>
                  <a:pt x="3042" y="10147"/>
                </a:lnTo>
                <a:lnTo>
                  <a:pt x="3213" y="10050"/>
                </a:lnTo>
                <a:lnTo>
                  <a:pt x="3383" y="9977"/>
                </a:lnTo>
                <a:lnTo>
                  <a:pt x="3772" y="9807"/>
                </a:lnTo>
                <a:lnTo>
                  <a:pt x="3797" y="9807"/>
                </a:lnTo>
                <a:lnTo>
                  <a:pt x="3943" y="9758"/>
                </a:lnTo>
                <a:lnTo>
                  <a:pt x="4089" y="9758"/>
                </a:lnTo>
                <a:lnTo>
                  <a:pt x="4210" y="9734"/>
                </a:lnTo>
                <a:close/>
                <a:moveTo>
                  <a:pt x="15208" y="9612"/>
                </a:moveTo>
                <a:lnTo>
                  <a:pt x="15476" y="9637"/>
                </a:lnTo>
                <a:lnTo>
                  <a:pt x="15622" y="9685"/>
                </a:lnTo>
                <a:lnTo>
                  <a:pt x="15719" y="9734"/>
                </a:lnTo>
                <a:lnTo>
                  <a:pt x="15914" y="9880"/>
                </a:lnTo>
                <a:lnTo>
                  <a:pt x="16084" y="10050"/>
                </a:lnTo>
                <a:lnTo>
                  <a:pt x="16279" y="10220"/>
                </a:lnTo>
                <a:lnTo>
                  <a:pt x="16401" y="10342"/>
                </a:lnTo>
                <a:lnTo>
                  <a:pt x="16498" y="10464"/>
                </a:lnTo>
                <a:lnTo>
                  <a:pt x="16547" y="10585"/>
                </a:lnTo>
                <a:lnTo>
                  <a:pt x="16571" y="10731"/>
                </a:lnTo>
                <a:lnTo>
                  <a:pt x="16571" y="10877"/>
                </a:lnTo>
                <a:lnTo>
                  <a:pt x="16547" y="11023"/>
                </a:lnTo>
                <a:lnTo>
                  <a:pt x="16498" y="11169"/>
                </a:lnTo>
                <a:lnTo>
                  <a:pt x="16425" y="11315"/>
                </a:lnTo>
                <a:lnTo>
                  <a:pt x="16352" y="11437"/>
                </a:lnTo>
                <a:lnTo>
                  <a:pt x="16255" y="11534"/>
                </a:lnTo>
                <a:lnTo>
                  <a:pt x="16133" y="11632"/>
                </a:lnTo>
                <a:lnTo>
                  <a:pt x="16011" y="11705"/>
                </a:lnTo>
                <a:lnTo>
                  <a:pt x="15768" y="11826"/>
                </a:lnTo>
                <a:lnTo>
                  <a:pt x="15500" y="11899"/>
                </a:lnTo>
                <a:lnTo>
                  <a:pt x="15208" y="11948"/>
                </a:lnTo>
                <a:lnTo>
                  <a:pt x="14916" y="11972"/>
                </a:lnTo>
                <a:lnTo>
                  <a:pt x="14624" y="11972"/>
                </a:lnTo>
                <a:lnTo>
                  <a:pt x="14357" y="11924"/>
                </a:lnTo>
                <a:lnTo>
                  <a:pt x="14235" y="11875"/>
                </a:lnTo>
                <a:lnTo>
                  <a:pt x="14113" y="11802"/>
                </a:lnTo>
                <a:lnTo>
                  <a:pt x="14016" y="11729"/>
                </a:lnTo>
                <a:lnTo>
                  <a:pt x="13919" y="11632"/>
                </a:lnTo>
                <a:lnTo>
                  <a:pt x="13846" y="11534"/>
                </a:lnTo>
                <a:lnTo>
                  <a:pt x="13797" y="11413"/>
                </a:lnTo>
                <a:lnTo>
                  <a:pt x="13773" y="11267"/>
                </a:lnTo>
                <a:lnTo>
                  <a:pt x="13748" y="11096"/>
                </a:lnTo>
                <a:lnTo>
                  <a:pt x="13773" y="10902"/>
                </a:lnTo>
                <a:lnTo>
                  <a:pt x="13821" y="10707"/>
                </a:lnTo>
                <a:lnTo>
                  <a:pt x="13919" y="10537"/>
                </a:lnTo>
                <a:lnTo>
                  <a:pt x="14040" y="10391"/>
                </a:lnTo>
                <a:lnTo>
                  <a:pt x="14284" y="10074"/>
                </a:lnTo>
                <a:lnTo>
                  <a:pt x="14405" y="9928"/>
                </a:lnTo>
                <a:lnTo>
                  <a:pt x="14503" y="9758"/>
                </a:lnTo>
                <a:lnTo>
                  <a:pt x="14746" y="9685"/>
                </a:lnTo>
                <a:lnTo>
                  <a:pt x="14989" y="9637"/>
                </a:lnTo>
                <a:lnTo>
                  <a:pt x="15208" y="9612"/>
                </a:lnTo>
                <a:close/>
                <a:moveTo>
                  <a:pt x="4064" y="9247"/>
                </a:moveTo>
                <a:lnTo>
                  <a:pt x="3870" y="9296"/>
                </a:lnTo>
                <a:lnTo>
                  <a:pt x="3675" y="9345"/>
                </a:lnTo>
                <a:lnTo>
                  <a:pt x="3626" y="9393"/>
                </a:lnTo>
                <a:lnTo>
                  <a:pt x="3578" y="9418"/>
                </a:lnTo>
                <a:lnTo>
                  <a:pt x="3334" y="9491"/>
                </a:lnTo>
                <a:lnTo>
                  <a:pt x="3091" y="9612"/>
                </a:lnTo>
                <a:lnTo>
                  <a:pt x="2848" y="9758"/>
                </a:lnTo>
                <a:lnTo>
                  <a:pt x="2653" y="9928"/>
                </a:lnTo>
                <a:lnTo>
                  <a:pt x="2458" y="10123"/>
                </a:lnTo>
                <a:lnTo>
                  <a:pt x="2337" y="10342"/>
                </a:lnTo>
                <a:lnTo>
                  <a:pt x="2239" y="10585"/>
                </a:lnTo>
                <a:lnTo>
                  <a:pt x="2215" y="10707"/>
                </a:lnTo>
                <a:lnTo>
                  <a:pt x="2215" y="10829"/>
                </a:lnTo>
                <a:lnTo>
                  <a:pt x="2239" y="11023"/>
                </a:lnTo>
                <a:lnTo>
                  <a:pt x="2264" y="11218"/>
                </a:lnTo>
                <a:lnTo>
                  <a:pt x="2337" y="11388"/>
                </a:lnTo>
                <a:lnTo>
                  <a:pt x="2434" y="11559"/>
                </a:lnTo>
                <a:lnTo>
                  <a:pt x="2531" y="11705"/>
                </a:lnTo>
                <a:lnTo>
                  <a:pt x="2653" y="11826"/>
                </a:lnTo>
                <a:lnTo>
                  <a:pt x="2775" y="11948"/>
                </a:lnTo>
                <a:lnTo>
                  <a:pt x="2945" y="12045"/>
                </a:lnTo>
                <a:lnTo>
                  <a:pt x="3091" y="12118"/>
                </a:lnTo>
                <a:lnTo>
                  <a:pt x="3261" y="12216"/>
                </a:lnTo>
                <a:lnTo>
                  <a:pt x="3626" y="12313"/>
                </a:lnTo>
                <a:lnTo>
                  <a:pt x="4016" y="12386"/>
                </a:lnTo>
                <a:lnTo>
                  <a:pt x="4381" y="12435"/>
                </a:lnTo>
                <a:lnTo>
                  <a:pt x="4575" y="12435"/>
                </a:lnTo>
                <a:lnTo>
                  <a:pt x="4746" y="12410"/>
                </a:lnTo>
                <a:lnTo>
                  <a:pt x="4916" y="12386"/>
                </a:lnTo>
                <a:lnTo>
                  <a:pt x="5086" y="12337"/>
                </a:lnTo>
                <a:lnTo>
                  <a:pt x="5232" y="12264"/>
                </a:lnTo>
                <a:lnTo>
                  <a:pt x="5378" y="12191"/>
                </a:lnTo>
                <a:lnTo>
                  <a:pt x="5500" y="12118"/>
                </a:lnTo>
                <a:lnTo>
                  <a:pt x="5622" y="11997"/>
                </a:lnTo>
                <a:lnTo>
                  <a:pt x="5719" y="11875"/>
                </a:lnTo>
                <a:lnTo>
                  <a:pt x="5816" y="11753"/>
                </a:lnTo>
                <a:lnTo>
                  <a:pt x="5889" y="11607"/>
                </a:lnTo>
                <a:lnTo>
                  <a:pt x="5938" y="11461"/>
                </a:lnTo>
                <a:lnTo>
                  <a:pt x="5986" y="11315"/>
                </a:lnTo>
                <a:lnTo>
                  <a:pt x="5986" y="11145"/>
                </a:lnTo>
                <a:lnTo>
                  <a:pt x="5986" y="10950"/>
                </a:lnTo>
                <a:lnTo>
                  <a:pt x="5962" y="10780"/>
                </a:lnTo>
                <a:lnTo>
                  <a:pt x="5913" y="10585"/>
                </a:lnTo>
                <a:lnTo>
                  <a:pt x="5865" y="10415"/>
                </a:lnTo>
                <a:lnTo>
                  <a:pt x="5768" y="10245"/>
                </a:lnTo>
                <a:lnTo>
                  <a:pt x="5670" y="10074"/>
                </a:lnTo>
                <a:lnTo>
                  <a:pt x="5549" y="9928"/>
                </a:lnTo>
                <a:lnTo>
                  <a:pt x="5427" y="9783"/>
                </a:lnTo>
                <a:lnTo>
                  <a:pt x="5281" y="9661"/>
                </a:lnTo>
                <a:lnTo>
                  <a:pt x="5111" y="9539"/>
                </a:lnTo>
                <a:lnTo>
                  <a:pt x="4965" y="9442"/>
                </a:lnTo>
                <a:lnTo>
                  <a:pt x="4794" y="9369"/>
                </a:lnTo>
                <a:lnTo>
                  <a:pt x="4600" y="9296"/>
                </a:lnTo>
                <a:lnTo>
                  <a:pt x="4429" y="9272"/>
                </a:lnTo>
                <a:lnTo>
                  <a:pt x="4235" y="9247"/>
                </a:lnTo>
                <a:close/>
                <a:moveTo>
                  <a:pt x="14916" y="9150"/>
                </a:moveTo>
                <a:lnTo>
                  <a:pt x="14746" y="9199"/>
                </a:lnTo>
                <a:lnTo>
                  <a:pt x="14576" y="9247"/>
                </a:lnTo>
                <a:lnTo>
                  <a:pt x="14405" y="9320"/>
                </a:lnTo>
                <a:lnTo>
                  <a:pt x="14259" y="9418"/>
                </a:lnTo>
                <a:lnTo>
                  <a:pt x="14113" y="9539"/>
                </a:lnTo>
                <a:lnTo>
                  <a:pt x="14065" y="9612"/>
                </a:lnTo>
                <a:lnTo>
                  <a:pt x="14065" y="9710"/>
                </a:lnTo>
                <a:lnTo>
                  <a:pt x="13846" y="9904"/>
                </a:lnTo>
                <a:lnTo>
                  <a:pt x="13676" y="10123"/>
                </a:lnTo>
                <a:lnTo>
                  <a:pt x="13505" y="10366"/>
                </a:lnTo>
                <a:lnTo>
                  <a:pt x="13408" y="10634"/>
                </a:lnTo>
                <a:lnTo>
                  <a:pt x="13335" y="10926"/>
                </a:lnTo>
                <a:lnTo>
                  <a:pt x="13311" y="11194"/>
                </a:lnTo>
                <a:lnTo>
                  <a:pt x="13335" y="11461"/>
                </a:lnTo>
                <a:lnTo>
                  <a:pt x="13359" y="11583"/>
                </a:lnTo>
                <a:lnTo>
                  <a:pt x="13408" y="11705"/>
                </a:lnTo>
                <a:lnTo>
                  <a:pt x="13505" y="11875"/>
                </a:lnTo>
                <a:lnTo>
                  <a:pt x="13627" y="12021"/>
                </a:lnTo>
                <a:lnTo>
                  <a:pt x="13773" y="12143"/>
                </a:lnTo>
                <a:lnTo>
                  <a:pt x="13919" y="12240"/>
                </a:lnTo>
                <a:lnTo>
                  <a:pt x="14089" y="12337"/>
                </a:lnTo>
                <a:lnTo>
                  <a:pt x="14259" y="12386"/>
                </a:lnTo>
                <a:lnTo>
                  <a:pt x="14454" y="12410"/>
                </a:lnTo>
                <a:lnTo>
                  <a:pt x="14649" y="12435"/>
                </a:lnTo>
                <a:lnTo>
                  <a:pt x="14843" y="12459"/>
                </a:lnTo>
                <a:lnTo>
                  <a:pt x="15038" y="12435"/>
                </a:lnTo>
                <a:lnTo>
                  <a:pt x="15452" y="12386"/>
                </a:lnTo>
                <a:lnTo>
                  <a:pt x="15817" y="12289"/>
                </a:lnTo>
                <a:lnTo>
                  <a:pt x="16157" y="12143"/>
                </a:lnTo>
                <a:lnTo>
                  <a:pt x="16303" y="12070"/>
                </a:lnTo>
                <a:lnTo>
                  <a:pt x="16449" y="11972"/>
                </a:lnTo>
                <a:lnTo>
                  <a:pt x="16571" y="11875"/>
                </a:lnTo>
                <a:lnTo>
                  <a:pt x="16693" y="11753"/>
                </a:lnTo>
                <a:lnTo>
                  <a:pt x="16790" y="11607"/>
                </a:lnTo>
                <a:lnTo>
                  <a:pt x="16887" y="11461"/>
                </a:lnTo>
                <a:lnTo>
                  <a:pt x="16936" y="11315"/>
                </a:lnTo>
                <a:lnTo>
                  <a:pt x="16985" y="11169"/>
                </a:lnTo>
                <a:lnTo>
                  <a:pt x="17033" y="10999"/>
                </a:lnTo>
                <a:lnTo>
                  <a:pt x="17033" y="10853"/>
                </a:lnTo>
                <a:lnTo>
                  <a:pt x="17033" y="10683"/>
                </a:lnTo>
                <a:lnTo>
                  <a:pt x="17009" y="10512"/>
                </a:lnTo>
                <a:lnTo>
                  <a:pt x="16936" y="10366"/>
                </a:lnTo>
                <a:lnTo>
                  <a:pt x="16863" y="10220"/>
                </a:lnTo>
                <a:lnTo>
                  <a:pt x="16790" y="10074"/>
                </a:lnTo>
                <a:lnTo>
                  <a:pt x="16668" y="9953"/>
                </a:lnTo>
                <a:lnTo>
                  <a:pt x="16401" y="9685"/>
                </a:lnTo>
                <a:lnTo>
                  <a:pt x="16109" y="9466"/>
                </a:lnTo>
                <a:lnTo>
                  <a:pt x="15963" y="9369"/>
                </a:lnTo>
                <a:lnTo>
                  <a:pt x="15817" y="9296"/>
                </a:lnTo>
                <a:lnTo>
                  <a:pt x="15646" y="9223"/>
                </a:lnTo>
                <a:lnTo>
                  <a:pt x="15452" y="9174"/>
                </a:lnTo>
                <a:lnTo>
                  <a:pt x="15281" y="9150"/>
                </a:lnTo>
                <a:close/>
                <a:moveTo>
                  <a:pt x="12337" y="561"/>
                </a:moveTo>
                <a:lnTo>
                  <a:pt x="12751" y="585"/>
                </a:lnTo>
                <a:lnTo>
                  <a:pt x="13213" y="658"/>
                </a:lnTo>
                <a:lnTo>
                  <a:pt x="13676" y="780"/>
                </a:lnTo>
                <a:lnTo>
                  <a:pt x="14113" y="974"/>
                </a:lnTo>
                <a:lnTo>
                  <a:pt x="14527" y="1193"/>
                </a:lnTo>
                <a:lnTo>
                  <a:pt x="14478" y="1218"/>
                </a:lnTo>
                <a:lnTo>
                  <a:pt x="14211" y="1315"/>
                </a:lnTo>
                <a:lnTo>
                  <a:pt x="14089" y="1412"/>
                </a:lnTo>
                <a:lnTo>
                  <a:pt x="13992" y="1534"/>
                </a:lnTo>
                <a:lnTo>
                  <a:pt x="13967" y="1558"/>
                </a:lnTo>
                <a:lnTo>
                  <a:pt x="13992" y="1607"/>
                </a:lnTo>
                <a:lnTo>
                  <a:pt x="14016" y="1631"/>
                </a:lnTo>
                <a:lnTo>
                  <a:pt x="14211" y="1631"/>
                </a:lnTo>
                <a:lnTo>
                  <a:pt x="14357" y="1583"/>
                </a:lnTo>
                <a:lnTo>
                  <a:pt x="14649" y="1461"/>
                </a:lnTo>
                <a:lnTo>
                  <a:pt x="14819" y="1412"/>
                </a:lnTo>
                <a:lnTo>
                  <a:pt x="15014" y="1558"/>
                </a:lnTo>
                <a:lnTo>
                  <a:pt x="15184" y="1729"/>
                </a:lnTo>
                <a:lnTo>
                  <a:pt x="14892" y="1850"/>
                </a:lnTo>
                <a:lnTo>
                  <a:pt x="14527" y="1996"/>
                </a:lnTo>
                <a:lnTo>
                  <a:pt x="14454" y="1972"/>
                </a:lnTo>
                <a:lnTo>
                  <a:pt x="14381" y="2020"/>
                </a:lnTo>
                <a:lnTo>
                  <a:pt x="14138" y="1923"/>
                </a:lnTo>
                <a:lnTo>
                  <a:pt x="13894" y="1826"/>
                </a:lnTo>
                <a:lnTo>
                  <a:pt x="13651" y="1777"/>
                </a:lnTo>
                <a:lnTo>
                  <a:pt x="13384" y="1729"/>
                </a:lnTo>
                <a:lnTo>
                  <a:pt x="12848" y="1656"/>
                </a:lnTo>
                <a:lnTo>
                  <a:pt x="12337" y="1583"/>
                </a:lnTo>
                <a:lnTo>
                  <a:pt x="11753" y="1510"/>
                </a:lnTo>
                <a:lnTo>
                  <a:pt x="11145" y="1461"/>
                </a:lnTo>
                <a:lnTo>
                  <a:pt x="10537" y="1437"/>
                </a:lnTo>
                <a:lnTo>
                  <a:pt x="9928" y="1412"/>
                </a:lnTo>
                <a:lnTo>
                  <a:pt x="9296" y="1412"/>
                </a:lnTo>
                <a:lnTo>
                  <a:pt x="8663" y="1437"/>
                </a:lnTo>
                <a:lnTo>
                  <a:pt x="8055" y="1485"/>
                </a:lnTo>
                <a:lnTo>
                  <a:pt x="7422" y="1534"/>
                </a:lnTo>
                <a:lnTo>
                  <a:pt x="6814" y="1631"/>
                </a:lnTo>
                <a:lnTo>
                  <a:pt x="6205" y="1729"/>
                </a:lnTo>
                <a:lnTo>
                  <a:pt x="5597" y="1874"/>
                </a:lnTo>
                <a:lnTo>
                  <a:pt x="4989" y="2020"/>
                </a:lnTo>
                <a:lnTo>
                  <a:pt x="4916" y="2069"/>
                </a:lnTo>
                <a:lnTo>
                  <a:pt x="4867" y="2118"/>
                </a:lnTo>
                <a:lnTo>
                  <a:pt x="4819" y="2166"/>
                </a:lnTo>
                <a:lnTo>
                  <a:pt x="4819" y="2239"/>
                </a:lnTo>
                <a:lnTo>
                  <a:pt x="4648" y="2410"/>
                </a:lnTo>
                <a:lnTo>
                  <a:pt x="4527" y="2580"/>
                </a:lnTo>
                <a:lnTo>
                  <a:pt x="4405" y="2799"/>
                </a:lnTo>
                <a:lnTo>
                  <a:pt x="4308" y="2994"/>
                </a:lnTo>
                <a:lnTo>
                  <a:pt x="4162" y="3456"/>
                </a:lnTo>
                <a:lnTo>
                  <a:pt x="4016" y="3870"/>
                </a:lnTo>
                <a:lnTo>
                  <a:pt x="3821" y="4478"/>
                </a:lnTo>
                <a:lnTo>
                  <a:pt x="3651" y="5086"/>
                </a:lnTo>
                <a:lnTo>
                  <a:pt x="3505" y="5695"/>
                </a:lnTo>
                <a:lnTo>
                  <a:pt x="3383" y="6303"/>
                </a:lnTo>
                <a:lnTo>
                  <a:pt x="3383" y="6376"/>
                </a:lnTo>
                <a:lnTo>
                  <a:pt x="3383" y="6425"/>
                </a:lnTo>
                <a:lnTo>
                  <a:pt x="3432" y="6522"/>
                </a:lnTo>
                <a:lnTo>
                  <a:pt x="3432" y="6595"/>
                </a:lnTo>
                <a:lnTo>
                  <a:pt x="3480" y="6644"/>
                </a:lnTo>
                <a:lnTo>
                  <a:pt x="3772" y="6863"/>
                </a:lnTo>
                <a:lnTo>
                  <a:pt x="4089" y="7057"/>
                </a:lnTo>
                <a:lnTo>
                  <a:pt x="4454" y="7203"/>
                </a:lnTo>
                <a:lnTo>
                  <a:pt x="4819" y="7349"/>
                </a:lnTo>
                <a:lnTo>
                  <a:pt x="5184" y="7471"/>
                </a:lnTo>
                <a:lnTo>
                  <a:pt x="5549" y="7568"/>
                </a:lnTo>
                <a:lnTo>
                  <a:pt x="6278" y="7763"/>
                </a:lnTo>
                <a:lnTo>
                  <a:pt x="7057" y="7933"/>
                </a:lnTo>
                <a:lnTo>
                  <a:pt x="7836" y="8031"/>
                </a:lnTo>
                <a:lnTo>
                  <a:pt x="8614" y="8104"/>
                </a:lnTo>
                <a:lnTo>
                  <a:pt x="9417" y="8128"/>
                </a:lnTo>
                <a:lnTo>
                  <a:pt x="10196" y="8128"/>
                </a:lnTo>
                <a:lnTo>
                  <a:pt x="10999" y="8055"/>
                </a:lnTo>
                <a:lnTo>
                  <a:pt x="11778" y="7933"/>
                </a:lnTo>
                <a:lnTo>
                  <a:pt x="12556" y="7787"/>
                </a:lnTo>
                <a:lnTo>
                  <a:pt x="12970" y="7714"/>
                </a:lnTo>
                <a:lnTo>
                  <a:pt x="13359" y="7593"/>
                </a:lnTo>
                <a:lnTo>
                  <a:pt x="14138" y="7349"/>
                </a:lnTo>
                <a:lnTo>
                  <a:pt x="14795" y="7106"/>
                </a:lnTo>
                <a:lnTo>
                  <a:pt x="15135" y="6984"/>
                </a:lnTo>
                <a:lnTo>
                  <a:pt x="15452" y="6814"/>
                </a:lnTo>
                <a:lnTo>
                  <a:pt x="15695" y="6814"/>
                </a:lnTo>
                <a:lnTo>
                  <a:pt x="15914" y="6765"/>
                </a:lnTo>
                <a:lnTo>
                  <a:pt x="16133" y="6668"/>
                </a:lnTo>
                <a:lnTo>
                  <a:pt x="16352" y="6595"/>
                </a:lnTo>
                <a:lnTo>
                  <a:pt x="16766" y="6425"/>
                </a:lnTo>
                <a:lnTo>
                  <a:pt x="16960" y="6327"/>
                </a:lnTo>
                <a:lnTo>
                  <a:pt x="17131" y="6206"/>
                </a:lnTo>
                <a:lnTo>
                  <a:pt x="17301" y="6619"/>
                </a:lnTo>
                <a:lnTo>
                  <a:pt x="17082" y="6692"/>
                </a:lnTo>
                <a:lnTo>
                  <a:pt x="16863" y="6790"/>
                </a:lnTo>
                <a:lnTo>
                  <a:pt x="16425" y="6984"/>
                </a:lnTo>
                <a:lnTo>
                  <a:pt x="15719" y="7252"/>
                </a:lnTo>
                <a:lnTo>
                  <a:pt x="15354" y="7422"/>
                </a:lnTo>
                <a:lnTo>
                  <a:pt x="15038" y="7593"/>
                </a:lnTo>
                <a:lnTo>
                  <a:pt x="15014" y="7617"/>
                </a:lnTo>
                <a:lnTo>
                  <a:pt x="15014" y="7666"/>
                </a:lnTo>
                <a:lnTo>
                  <a:pt x="15014" y="7690"/>
                </a:lnTo>
                <a:lnTo>
                  <a:pt x="15062" y="7690"/>
                </a:lnTo>
                <a:lnTo>
                  <a:pt x="15427" y="7641"/>
                </a:lnTo>
                <a:lnTo>
                  <a:pt x="15792" y="7544"/>
                </a:lnTo>
                <a:lnTo>
                  <a:pt x="16157" y="7422"/>
                </a:lnTo>
                <a:lnTo>
                  <a:pt x="16498" y="7301"/>
                </a:lnTo>
                <a:lnTo>
                  <a:pt x="16960" y="7130"/>
                </a:lnTo>
                <a:lnTo>
                  <a:pt x="17204" y="7033"/>
                </a:lnTo>
                <a:lnTo>
                  <a:pt x="17423" y="6911"/>
                </a:lnTo>
                <a:lnTo>
                  <a:pt x="17569" y="7252"/>
                </a:lnTo>
                <a:lnTo>
                  <a:pt x="17325" y="7276"/>
                </a:lnTo>
                <a:lnTo>
                  <a:pt x="17082" y="7349"/>
                </a:lnTo>
                <a:lnTo>
                  <a:pt x="16595" y="7520"/>
                </a:lnTo>
                <a:lnTo>
                  <a:pt x="16084" y="7690"/>
                </a:lnTo>
                <a:lnTo>
                  <a:pt x="15841" y="7812"/>
                </a:lnTo>
                <a:lnTo>
                  <a:pt x="15719" y="7885"/>
                </a:lnTo>
                <a:lnTo>
                  <a:pt x="15622" y="7958"/>
                </a:lnTo>
                <a:lnTo>
                  <a:pt x="15622" y="7982"/>
                </a:lnTo>
                <a:lnTo>
                  <a:pt x="15622" y="8006"/>
                </a:lnTo>
                <a:lnTo>
                  <a:pt x="15768" y="8031"/>
                </a:lnTo>
                <a:lnTo>
                  <a:pt x="15890" y="8031"/>
                </a:lnTo>
                <a:lnTo>
                  <a:pt x="16182" y="8006"/>
                </a:lnTo>
                <a:lnTo>
                  <a:pt x="16449" y="7933"/>
                </a:lnTo>
                <a:lnTo>
                  <a:pt x="16693" y="7860"/>
                </a:lnTo>
                <a:lnTo>
                  <a:pt x="16960" y="7787"/>
                </a:lnTo>
                <a:lnTo>
                  <a:pt x="17204" y="7690"/>
                </a:lnTo>
                <a:lnTo>
                  <a:pt x="17447" y="7568"/>
                </a:lnTo>
                <a:lnTo>
                  <a:pt x="17642" y="7422"/>
                </a:lnTo>
                <a:lnTo>
                  <a:pt x="17666" y="7471"/>
                </a:lnTo>
                <a:lnTo>
                  <a:pt x="17715" y="7544"/>
                </a:lnTo>
                <a:lnTo>
                  <a:pt x="17788" y="7568"/>
                </a:lnTo>
                <a:lnTo>
                  <a:pt x="17812" y="7763"/>
                </a:lnTo>
                <a:lnTo>
                  <a:pt x="17836" y="7958"/>
                </a:lnTo>
                <a:lnTo>
                  <a:pt x="17934" y="8347"/>
                </a:lnTo>
                <a:lnTo>
                  <a:pt x="17763" y="8396"/>
                </a:lnTo>
                <a:lnTo>
                  <a:pt x="17593" y="8444"/>
                </a:lnTo>
                <a:lnTo>
                  <a:pt x="17252" y="8590"/>
                </a:lnTo>
                <a:lnTo>
                  <a:pt x="16790" y="8761"/>
                </a:lnTo>
                <a:lnTo>
                  <a:pt x="16547" y="8834"/>
                </a:lnTo>
                <a:lnTo>
                  <a:pt x="16328" y="8955"/>
                </a:lnTo>
                <a:lnTo>
                  <a:pt x="16303" y="8955"/>
                </a:lnTo>
                <a:lnTo>
                  <a:pt x="16303" y="8980"/>
                </a:lnTo>
                <a:lnTo>
                  <a:pt x="16328" y="9004"/>
                </a:lnTo>
                <a:lnTo>
                  <a:pt x="16328" y="9028"/>
                </a:lnTo>
                <a:lnTo>
                  <a:pt x="16595" y="9028"/>
                </a:lnTo>
                <a:lnTo>
                  <a:pt x="16839" y="9004"/>
                </a:lnTo>
                <a:lnTo>
                  <a:pt x="17106" y="8955"/>
                </a:lnTo>
                <a:lnTo>
                  <a:pt x="17350" y="8882"/>
                </a:lnTo>
                <a:lnTo>
                  <a:pt x="17666" y="8785"/>
                </a:lnTo>
                <a:lnTo>
                  <a:pt x="17836" y="8712"/>
                </a:lnTo>
                <a:lnTo>
                  <a:pt x="18007" y="8639"/>
                </a:lnTo>
                <a:lnTo>
                  <a:pt x="18031" y="8809"/>
                </a:lnTo>
                <a:lnTo>
                  <a:pt x="17812" y="8907"/>
                </a:lnTo>
                <a:lnTo>
                  <a:pt x="17617" y="9004"/>
                </a:lnTo>
                <a:lnTo>
                  <a:pt x="17398" y="9077"/>
                </a:lnTo>
                <a:lnTo>
                  <a:pt x="17155" y="9174"/>
                </a:lnTo>
                <a:lnTo>
                  <a:pt x="16936" y="9247"/>
                </a:lnTo>
                <a:lnTo>
                  <a:pt x="16741" y="9369"/>
                </a:lnTo>
                <a:lnTo>
                  <a:pt x="16717" y="9418"/>
                </a:lnTo>
                <a:lnTo>
                  <a:pt x="16717" y="9466"/>
                </a:lnTo>
                <a:lnTo>
                  <a:pt x="16741" y="9515"/>
                </a:lnTo>
                <a:lnTo>
                  <a:pt x="16790" y="9539"/>
                </a:lnTo>
                <a:lnTo>
                  <a:pt x="16887" y="9564"/>
                </a:lnTo>
                <a:lnTo>
                  <a:pt x="17228" y="9564"/>
                </a:lnTo>
                <a:lnTo>
                  <a:pt x="17471" y="9491"/>
                </a:lnTo>
                <a:lnTo>
                  <a:pt x="17690" y="9442"/>
                </a:lnTo>
                <a:lnTo>
                  <a:pt x="17885" y="9369"/>
                </a:lnTo>
                <a:lnTo>
                  <a:pt x="18080" y="9272"/>
                </a:lnTo>
                <a:lnTo>
                  <a:pt x="18128" y="9564"/>
                </a:lnTo>
                <a:lnTo>
                  <a:pt x="17958" y="9612"/>
                </a:lnTo>
                <a:lnTo>
                  <a:pt x="17812" y="9661"/>
                </a:lnTo>
                <a:lnTo>
                  <a:pt x="17301" y="9880"/>
                </a:lnTo>
                <a:lnTo>
                  <a:pt x="17228" y="9928"/>
                </a:lnTo>
                <a:lnTo>
                  <a:pt x="17155" y="10001"/>
                </a:lnTo>
                <a:lnTo>
                  <a:pt x="17106" y="10074"/>
                </a:lnTo>
                <a:lnTo>
                  <a:pt x="17033" y="10147"/>
                </a:lnTo>
                <a:lnTo>
                  <a:pt x="17009" y="10172"/>
                </a:lnTo>
                <a:lnTo>
                  <a:pt x="17033" y="10172"/>
                </a:lnTo>
                <a:lnTo>
                  <a:pt x="17106" y="10196"/>
                </a:lnTo>
                <a:lnTo>
                  <a:pt x="17204" y="10220"/>
                </a:lnTo>
                <a:lnTo>
                  <a:pt x="17277" y="10245"/>
                </a:lnTo>
                <a:lnTo>
                  <a:pt x="17471" y="10245"/>
                </a:lnTo>
                <a:lnTo>
                  <a:pt x="17593" y="10196"/>
                </a:lnTo>
                <a:lnTo>
                  <a:pt x="17812" y="10123"/>
                </a:lnTo>
                <a:lnTo>
                  <a:pt x="17982" y="10074"/>
                </a:lnTo>
                <a:lnTo>
                  <a:pt x="18153" y="9977"/>
                </a:lnTo>
                <a:lnTo>
                  <a:pt x="18153" y="10220"/>
                </a:lnTo>
                <a:lnTo>
                  <a:pt x="18031" y="10269"/>
                </a:lnTo>
                <a:lnTo>
                  <a:pt x="17909" y="10318"/>
                </a:lnTo>
                <a:lnTo>
                  <a:pt x="17690" y="10415"/>
                </a:lnTo>
                <a:lnTo>
                  <a:pt x="17471" y="10512"/>
                </a:lnTo>
                <a:lnTo>
                  <a:pt x="17301" y="10634"/>
                </a:lnTo>
                <a:lnTo>
                  <a:pt x="17204" y="10731"/>
                </a:lnTo>
                <a:lnTo>
                  <a:pt x="17131" y="10829"/>
                </a:lnTo>
                <a:lnTo>
                  <a:pt x="17131" y="10853"/>
                </a:lnTo>
                <a:lnTo>
                  <a:pt x="17155" y="10902"/>
                </a:lnTo>
                <a:lnTo>
                  <a:pt x="17374" y="10902"/>
                </a:lnTo>
                <a:lnTo>
                  <a:pt x="17593" y="10877"/>
                </a:lnTo>
                <a:lnTo>
                  <a:pt x="17788" y="10804"/>
                </a:lnTo>
                <a:lnTo>
                  <a:pt x="17982" y="10731"/>
                </a:lnTo>
                <a:lnTo>
                  <a:pt x="18153" y="10683"/>
                </a:lnTo>
                <a:lnTo>
                  <a:pt x="18128" y="11169"/>
                </a:lnTo>
                <a:lnTo>
                  <a:pt x="17861" y="11267"/>
                </a:lnTo>
                <a:lnTo>
                  <a:pt x="17617" y="11364"/>
                </a:lnTo>
                <a:lnTo>
                  <a:pt x="17447" y="11413"/>
                </a:lnTo>
                <a:lnTo>
                  <a:pt x="17277" y="11461"/>
                </a:lnTo>
                <a:lnTo>
                  <a:pt x="17106" y="11510"/>
                </a:lnTo>
                <a:lnTo>
                  <a:pt x="16960" y="11607"/>
                </a:lnTo>
                <a:lnTo>
                  <a:pt x="16936" y="11632"/>
                </a:lnTo>
                <a:lnTo>
                  <a:pt x="16936" y="11680"/>
                </a:lnTo>
                <a:lnTo>
                  <a:pt x="16960" y="11729"/>
                </a:lnTo>
                <a:lnTo>
                  <a:pt x="16985" y="11753"/>
                </a:lnTo>
                <a:lnTo>
                  <a:pt x="17106" y="11802"/>
                </a:lnTo>
                <a:lnTo>
                  <a:pt x="17228" y="11826"/>
                </a:lnTo>
                <a:lnTo>
                  <a:pt x="17374" y="11826"/>
                </a:lnTo>
                <a:lnTo>
                  <a:pt x="17544" y="11778"/>
                </a:lnTo>
                <a:lnTo>
                  <a:pt x="17690" y="11753"/>
                </a:lnTo>
                <a:lnTo>
                  <a:pt x="17836" y="11680"/>
                </a:lnTo>
                <a:lnTo>
                  <a:pt x="17982" y="11607"/>
                </a:lnTo>
                <a:lnTo>
                  <a:pt x="18104" y="11510"/>
                </a:lnTo>
                <a:lnTo>
                  <a:pt x="18080" y="11656"/>
                </a:lnTo>
                <a:lnTo>
                  <a:pt x="17934" y="11705"/>
                </a:lnTo>
                <a:lnTo>
                  <a:pt x="17763" y="11753"/>
                </a:lnTo>
                <a:lnTo>
                  <a:pt x="17471" y="11899"/>
                </a:lnTo>
                <a:lnTo>
                  <a:pt x="17301" y="11948"/>
                </a:lnTo>
                <a:lnTo>
                  <a:pt x="17106" y="11972"/>
                </a:lnTo>
                <a:lnTo>
                  <a:pt x="16936" y="12021"/>
                </a:lnTo>
                <a:lnTo>
                  <a:pt x="16839" y="12045"/>
                </a:lnTo>
                <a:lnTo>
                  <a:pt x="16766" y="12094"/>
                </a:lnTo>
                <a:lnTo>
                  <a:pt x="16741" y="12143"/>
                </a:lnTo>
                <a:lnTo>
                  <a:pt x="16741" y="12167"/>
                </a:lnTo>
                <a:lnTo>
                  <a:pt x="16766" y="12240"/>
                </a:lnTo>
                <a:lnTo>
                  <a:pt x="16863" y="12289"/>
                </a:lnTo>
                <a:lnTo>
                  <a:pt x="16960" y="12337"/>
                </a:lnTo>
                <a:lnTo>
                  <a:pt x="17058" y="12362"/>
                </a:lnTo>
                <a:lnTo>
                  <a:pt x="17155" y="12362"/>
                </a:lnTo>
                <a:lnTo>
                  <a:pt x="17374" y="12313"/>
                </a:lnTo>
                <a:lnTo>
                  <a:pt x="17569" y="12289"/>
                </a:lnTo>
                <a:lnTo>
                  <a:pt x="17812" y="12216"/>
                </a:lnTo>
                <a:lnTo>
                  <a:pt x="18007" y="12094"/>
                </a:lnTo>
                <a:lnTo>
                  <a:pt x="17934" y="12435"/>
                </a:lnTo>
                <a:lnTo>
                  <a:pt x="17788" y="12459"/>
                </a:lnTo>
                <a:lnTo>
                  <a:pt x="17642" y="12508"/>
                </a:lnTo>
                <a:lnTo>
                  <a:pt x="17325" y="12629"/>
                </a:lnTo>
                <a:lnTo>
                  <a:pt x="16839" y="12751"/>
                </a:lnTo>
                <a:lnTo>
                  <a:pt x="16328" y="12897"/>
                </a:lnTo>
                <a:lnTo>
                  <a:pt x="16303" y="12897"/>
                </a:lnTo>
                <a:lnTo>
                  <a:pt x="16303" y="12946"/>
                </a:lnTo>
                <a:lnTo>
                  <a:pt x="16303" y="12970"/>
                </a:lnTo>
                <a:lnTo>
                  <a:pt x="16328" y="12970"/>
                </a:lnTo>
                <a:lnTo>
                  <a:pt x="16571" y="13019"/>
                </a:lnTo>
                <a:lnTo>
                  <a:pt x="16814" y="13019"/>
                </a:lnTo>
                <a:lnTo>
                  <a:pt x="17058" y="12994"/>
                </a:lnTo>
                <a:lnTo>
                  <a:pt x="17277" y="12946"/>
                </a:lnTo>
                <a:lnTo>
                  <a:pt x="17569" y="12897"/>
                </a:lnTo>
                <a:lnTo>
                  <a:pt x="17861" y="12824"/>
                </a:lnTo>
                <a:lnTo>
                  <a:pt x="17739" y="13286"/>
                </a:lnTo>
                <a:lnTo>
                  <a:pt x="15671" y="13286"/>
                </a:lnTo>
                <a:lnTo>
                  <a:pt x="13627" y="13311"/>
                </a:lnTo>
                <a:lnTo>
                  <a:pt x="9515" y="13359"/>
                </a:lnTo>
                <a:lnTo>
                  <a:pt x="5232" y="13408"/>
                </a:lnTo>
                <a:lnTo>
                  <a:pt x="3115" y="13432"/>
                </a:lnTo>
                <a:lnTo>
                  <a:pt x="1509" y="13432"/>
                </a:lnTo>
                <a:lnTo>
                  <a:pt x="1388" y="12654"/>
                </a:lnTo>
                <a:lnTo>
                  <a:pt x="1290" y="11851"/>
                </a:lnTo>
                <a:lnTo>
                  <a:pt x="1266" y="11048"/>
                </a:lnTo>
                <a:lnTo>
                  <a:pt x="1266" y="10245"/>
                </a:lnTo>
                <a:lnTo>
                  <a:pt x="1290" y="9442"/>
                </a:lnTo>
                <a:lnTo>
                  <a:pt x="1363" y="8615"/>
                </a:lnTo>
                <a:lnTo>
                  <a:pt x="1436" y="8152"/>
                </a:lnTo>
                <a:lnTo>
                  <a:pt x="1485" y="7690"/>
                </a:lnTo>
                <a:lnTo>
                  <a:pt x="1777" y="6936"/>
                </a:lnTo>
                <a:lnTo>
                  <a:pt x="2385" y="5305"/>
                </a:lnTo>
                <a:lnTo>
                  <a:pt x="2653" y="4575"/>
                </a:lnTo>
                <a:lnTo>
                  <a:pt x="2921" y="3821"/>
                </a:lnTo>
                <a:lnTo>
                  <a:pt x="3067" y="3456"/>
                </a:lnTo>
                <a:lnTo>
                  <a:pt x="3237" y="3091"/>
                </a:lnTo>
                <a:lnTo>
                  <a:pt x="3407" y="2750"/>
                </a:lnTo>
                <a:lnTo>
                  <a:pt x="3602" y="2410"/>
                </a:lnTo>
                <a:lnTo>
                  <a:pt x="3748" y="2215"/>
                </a:lnTo>
                <a:lnTo>
                  <a:pt x="3894" y="2045"/>
                </a:lnTo>
                <a:lnTo>
                  <a:pt x="4064" y="1899"/>
                </a:lnTo>
                <a:lnTo>
                  <a:pt x="4283" y="1753"/>
                </a:lnTo>
                <a:lnTo>
                  <a:pt x="4502" y="1607"/>
                </a:lnTo>
                <a:lnTo>
                  <a:pt x="4721" y="1485"/>
                </a:lnTo>
                <a:lnTo>
                  <a:pt x="4989" y="1388"/>
                </a:lnTo>
                <a:lnTo>
                  <a:pt x="5232" y="1291"/>
                </a:lnTo>
                <a:lnTo>
                  <a:pt x="5816" y="1096"/>
                </a:lnTo>
                <a:lnTo>
                  <a:pt x="6400" y="950"/>
                </a:lnTo>
                <a:lnTo>
                  <a:pt x="7033" y="853"/>
                </a:lnTo>
                <a:lnTo>
                  <a:pt x="7641" y="755"/>
                </a:lnTo>
                <a:lnTo>
                  <a:pt x="8249" y="707"/>
                </a:lnTo>
                <a:lnTo>
                  <a:pt x="8858" y="658"/>
                </a:lnTo>
                <a:lnTo>
                  <a:pt x="9904" y="609"/>
                </a:lnTo>
                <a:lnTo>
                  <a:pt x="10707" y="609"/>
                </a:lnTo>
                <a:lnTo>
                  <a:pt x="11121" y="585"/>
                </a:lnTo>
                <a:lnTo>
                  <a:pt x="11534" y="561"/>
                </a:lnTo>
                <a:close/>
                <a:moveTo>
                  <a:pt x="2410" y="13919"/>
                </a:moveTo>
                <a:lnTo>
                  <a:pt x="2239" y="14089"/>
                </a:lnTo>
                <a:lnTo>
                  <a:pt x="2093" y="14260"/>
                </a:lnTo>
                <a:lnTo>
                  <a:pt x="1850" y="14649"/>
                </a:lnTo>
                <a:lnTo>
                  <a:pt x="1826" y="14479"/>
                </a:lnTo>
                <a:lnTo>
                  <a:pt x="1850" y="14308"/>
                </a:lnTo>
                <a:lnTo>
                  <a:pt x="1899" y="14114"/>
                </a:lnTo>
                <a:lnTo>
                  <a:pt x="1972" y="13919"/>
                </a:lnTo>
                <a:close/>
                <a:moveTo>
                  <a:pt x="14746" y="13846"/>
                </a:moveTo>
                <a:lnTo>
                  <a:pt x="14649" y="13992"/>
                </a:lnTo>
                <a:lnTo>
                  <a:pt x="14551" y="14138"/>
                </a:lnTo>
                <a:lnTo>
                  <a:pt x="14405" y="14430"/>
                </a:lnTo>
                <a:lnTo>
                  <a:pt x="14235" y="14771"/>
                </a:lnTo>
                <a:lnTo>
                  <a:pt x="14235" y="14527"/>
                </a:lnTo>
                <a:lnTo>
                  <a:pt x="14259" y="14284"/>
                </a:lnTo>
                <a:lnTo>
                  <a:pt x="14235" y="14065"/>
                </a:lnTo>
                <a:lnTo>
                  <a:pt x="14211" y="13943"/>
                </a:lnTo>
                <a:lnTo>
                  <a:pt x="14186" y="13846"/>
                </a:lnTo>
                <a:close/>
                <a:moveTo>
                  <a:pt x="2994" y="13919"/>
                </a:moveTo>
                <a:lnTo>
                  <a:pt x="2848" y="14065"/>
                </a:lnTo>
                <a:lnTo>
                  <a:pt x="2702" y="14211"/>
                </a:lnTo>
                <a:lnTo>
                  <a:pt x="2458" y="14552"/>
                </a:lnTo>
                <a:lnTo>
                  <a:pt x="2288" y="14819"/>
                </a:lnTo>
                <a:lnTo>
                  <a:pt x="2191" y="15014"/>
                </a:lnTo>
                <a:lnTo>
                  <a:pt x="2142" y="15184"/>
                </a:lnTo>
                <a:lnTo>
                  <a:pt x="2045" y="15087"/>
                </a:lnTo>
                <a:lnTo>
                  <a:pt x="2239" y="14771"/>
                </a:lnTo>
                <a:lnTo>
                  <a:pt x="2434" y="14479"/>
                </a:lnTo>
                <a:lnTo>
                  <a:pt x="2629" y="14211"/>
                </a:lnTo>
                <a:lnTo>
                  <a:pt x="2799" y="13919"/>
                </a:lnTo>
                <a:close/>
                <a:moveTo>
                  <a:pt x="4405" y="14381"/>
                </a:moveTo>
                <a:lnTo>
                  <a:pt x="4381" y="14649"/>
                </a:lnTo>
                <a:lnTo>
                  <a:pt x="4308" y="14941"/>
                </a:lnTo>
                <a:lnTo>
                  <a:pt x="4259" y="15087"/>
                </a:lnTo>
                <a:lnTo>
                  <a:pt x="4162" y="15209"/>
                </a:lnTo>
                <a:lnTo>
                  <a:pt x="4040" y="15330"/>
                </a:lnTo>
                <a:lnTo>
                  <a:pt x="3894" y="15403"/>
                </a:lnTo>
                <a:lnTo>
                  <a:pt x="3894" y="15403"/>
                </a:lnTo>
                <a:lnTo>
                  <a:pt x="4016" y="15160"/>
                </a:lnTo>
                <a:lnTo>
                  <a:pt x="4235" y="14771"/>
                </a:lnTo>
                <a:lnTo>
                  <a:pt x="4308" y="14576"/>
                </a:lnTo>
                <a:lnTo>
                  <a:pt x="4405" y="14381"/>
                </a:lnTo>
                <a:close/>
                <a:moveTo>
                  <a:pt x="3845" y="13895"/>
                </a:moveTo>
                <a:lnTo>
                  <a:pt x="3651" y="14041"/>
                </a:lnTo>
                <a:lnTo>
                  <a:pt x="3456" y="14211"/>
                </a:lnTo>
                <a:lnTo>
                  <a:pt x="3286" y="14406"/>
                </a:lnTo>
                <a:lnTo>
                  <a:pt x="3140" y="14625"/>
                </a:lnTo>
                <a:lnTo>
                  <a:pt x="2848" y="15038"/>
                </a:lnTo>
                <a:lnTo>
                  <a:pt x="2629" y="15476"/>
                </a:lnTo>
                <a:lnTo>
                  <a:pt x="2629" y="15501"/>
                </a:lnTo>
                <a:lnTo>
                  <a:pt x="2458" y="15428"/>
                </a:lnTo>
                <a:lnTo>
                  <a:pt x="2556" y="15306"/>
                </a:lnTo>
                <a:lnTo>
                  <a:pt x="2629" y="15160"/>
                </a:lnTo>
                <a:lnTo>
                  <a:pt x="2726" y="14941"/>
                </a:lnTo>
                <a:lnTo>
                  <a:pt x="2896" y="14673"/>
                </a:lnTo>
                <a:lnTo>
                  <a:pt x="3067" y="14406"/>
                </a:lnTo>
                <a:lnTo>
                  <a:pt x="3261" y="14162"/>
                </a:lnTo>
                <a:lnTo>
                  <a:pt x="3432" y="13919"/>
                </a:lnTo>
                <a:lnTo>
                  <a:pt x="3845" y="13895"/>
                </a:lnTo>
                <a:close/>
                <a:moveTo>
                  <a:pt x="4381" y="13895"/>
                </a:moveTo>
                <a:lnTo>
                  <a:pt x="4381" y="14065"/>
                </a:lnTo>
                <a:lnTo>
                  <a:pt x="4186" y="14260"/>
                </a:lnTo>
                <a:lnTo>
                  <a:pt x="4016" y="14503"/>
                </a:lnTo>
                <a:lnTo>
                  <a:pt x="3724" y="14990"/>
                </a:lnTo>
                <a:lnTo>
                  <a:pt x="3529" y="15257"/>
                </a:lnTo>
                <a:lnTo>
                  <a:pt x="3359" y="15549"/>
                </a:lnTo>
                <a:lnTo>
                  <a:pt x="3261" y="15574"/>
                </a:lnTo>
                <a:lnTo>
                  <a:pt x="2994" y="15574"/>
                </a:lnTo>
                <a:lnTo>
                  <a:pt x="3237" y="15160"/>
                </a:lnTo>
                <a:lnTo>
                  <a:pt x="3505" y="14746"/>
                </a:lnTo>
                <a:lnTo>
                  <a:pt x="3821" y="14333"/>
                </a:lnTo>
                <a:lnTo>
                  <a:pt x="3967" y="14114"/>
                </a:lnTo>
                <a:lnTo>
                  <a:pt x="4113" y="13895"/>
                </a:lnTo>
                <a:close/>
                <a:moveTo>
                  <a:pt x="15865" y="13846"/>
                </a:moveTo>
                <a:lnTo>
                  <a:pt x="15695" y="13968"/>
                </a:lnTo>
                <a:lnTo>
                  <a:pt x="15525" y="14089"/>
                </a:lnTo>
                <a:lnTo>
                  <a:pt x="15403" y="14211"/>
                </a:lnTo>
                <a:lnTo>
                  <a:pt x="15306" y="14333"/>
                </a:lnTo>
                <a:lnTo>
                  <a:pt x="15111" y="14625"/>
                </a:lnTo>
                <a:lnTo>
                  <a:pt x="14965" y="14844"/>
                </a:lnTo>
                <a:lnTo>
                  <a:pt x="14819" y="15063"/>
                </a:lnTo>
                <a:lnTo>
                  <a:pt x="14746" y="15184"/>
                </a:lnTo>
                <a:lnTo>
                  <a:pt x="14697" y="15306"/>
                </a:lnTo>
                <a:lnTo>
                  <a:pt x="14673" y="15452"/>
                </a:lnTo>
                <a:lnTo>
                  <a:pt x="14673" y="15574"/>
                </a:lnTo>
                <a:lnTo>
                  <a:pt x="14503" y="15428"/>
                </a:lnTo>
                <a:lnTo>
                  <a:pt x="14381" y="15257"/>
                </a:lnTo>
                <a:lnTo>
                  <a:pt x="14478" y="15111"/>
                </a:lnTo>
                <a:lnTo>
                  <a:pt x="14551" y="14965"/>
                </a:lnTo>
                <a:lnTo>
                  <a:pt x="14673" y="14673"/>
                </a:lnTo>
                <a:lnTo>
                  <a:pt x="14819" y="14284"/>
                </a:lnTo>
                <a:lnTo>
                  <a:pt x="14868" y="14065"/>
                </a:lnTo>
                <a:lnTo>
                  <a:pt x="14892" y="13870"/>
                </a:lnTo>
                <a:lnTo>
                  <a:pt x="14868" y="13846"/>
                </a:lnTo>
                <a:close/>
                <a:moveTo>
                  <a:pt x="16790" y="14625"/>
                </a:moveTo>
                <a:lnTo>
                  <a:pt x="16766" y="14917"/>
                </a:lnTo>
                <a:lnTo>
                  <a:pt x="16717" y="15184"/>
                </a:lnTo>
                <a:lnTo>
                  <a:pt x="16644" y="15330"/>
                </a:lnTo>
                <a:lnTo>
                  <a:pt x="16571" y="15452"/>
                </a:lnTo>
                <a:lnTo>
                  <a:pt x="16449" y="15574"/>
                </a:lnTo>
                <a:lnTo>
                  <a:pt x="16352" y="15647"/>
                </a:lnTo>
                <a:lnTo>
                  <a:pt x="16352" y="15647"/>
                </a:lnTo>
                <a:lnTo>
                  <a:pt x="16571" y="15111"/>
                </a:lnTo>
                <a:lnTo>
                  <a:pt x="16693" y="14868"/>
                </a:lnTo>
                <a:lnTo>
                  <a:pt x="16790" y="14625"/>
                </a:lnTo>
                <a:close/>
                <a:moveTo>
                  <a:pt x="16498" y="13846"/>
                </a:moveTo>
                <a:lnTo>
                  <a:pt x="16328" y="14041"/>
                </a:lnTo>
                <a:lnTo>
                  <a:pt x="16133" y="14260"/>
                </a:lnTo>
                <a:lnTo>
                  <a:pt x="15987" y="14479"/>
                </a:lnTo>
                <a:lnTo>
                  <a:pt x="15817" y="14746"/>
                </a:lnTo>
                <a:lnTo>
                  <a:pt x="15525" y="15257"/>
                </a:lnTo>
                <a:lnTo>
                  <a:pt x="15379" y="15549"/>
                </a:lnTo>
                <a:lnTo>
                  <a:pt x="15257" y="15817"/>
                </a:lnTo>
                <a:lnTo>
                  <a:pt x="15062" y="15768"/>
                </a:lnTo>
                <a:lnTo>
                  <a:pt x="14868" y="15695"/>
                </a:lnTo>
                <a:lnTo>
                  <a:pt x="14965" y="15622"/>
                </a:lnTo>
                <a:lnTo>
                  <a:pt x="15038" y="15549"/>
                </a:lnTo>
                <a:lnTo>
                  <a:pt x="15160" y="15355"/>
                </a:lnTo>
                <a:lnTo>
                  <a:pt x="15379" y="14941"/>
                </a:lnTo>
                <a:lnTo>
                  <a:pt x="15719" y="14381"/>
                </a:lnTo>
                <a:lnTo>
                  <a:pt x="15817" y="14260"/>
                </a:lnTo>
                <a:lnTo>
                  <a:pt x="15865" y="14114"/>
                </a:lnTo>
                <a:lnTo>
                  <a:pt x="16011" y="13846"/>
                </a:lnTo>
                <a:close/>
                <a:moveTo>
                  <a:pt x="16717" y="13846"/>
                </a:moveTo>
                <a:lnTo>
                  <a:pt x="16766" y="14235"/>
                </a:lnTo>
                <a:lnTo>
                  <a:pt x="16620" y="14430"/>
                </a:lnTo>
                <a:lnTo>
                  <a:pt x="16474" y="14625"/>
                </a:lnTo>
                <a:lnTo>
                  <a:pt x="16255" y="15063"/>
                </a:lnTo>
                <a:lnTo>
                  <a:pt x="16084" y="15428"/>
                </a:lnTo>
                <a:lnTo>
                  <a:pt x="15987" y="15622"/>
                </a:lnTo>
                <a:lnTo>
                  <a:pt x="15938" y="15817"/>
                </a:lnTo>
                <a:lnTo>
                  <a:pt x="15646" y="15841"/>
                </a:lnTo>
                <a:lnTo>
                  <a:pt x="15890" y="15379"/>
                </a:lnTo>
                <a:lnTo>
                  <a:pt x="16133" y="14917"/>
                </a:lnTo>
                <a:lnTo>
                  <a:pt x="16401" y="14381"/>
                </a:lnTo>
                <a:lnTo>
                  <a:pt x="16644" y="13846"/>
                </a:lnTo>
                <a:close/>
                <a:moveTo>
                  <a:pt x="8493" y="1"/>
                </a:moveTo>
                <a:lnTo>
                  <a:pt x="7884" y="25"/>
                </a:lnTo>
                <a:lnTo>
                  <a:pt x="7252" y="98"/>
                </a:lnTo>
                <a:lnTo>
                  <a:pt x="6619" y="171"/>
                </a:lnTo>
                <a:lnTo>
                  <a:pt x="6011" y="317"/>
                </a:lnTo>
                <a:lnTo>
                  <a:pt x="5427" y="488"/>
                </a:lnTo>
                <a:lnTo>
                  <a:pt x="5135" y="585"/>
                </a:lnTo>
                <a:lnTo>
                  <a:pt x="4867" y="707"/>
                </a:lnTo>
                <a:lnTo>
                  <a:pt x="4600" y="853"/>
                </a:lnTo>
                <a:lnTo>
                  <a:pt x="4356" y="999"/>
                </a:lnTo>
                <a:lnTo>
                  <a:pt x="4113" y="1169"/>
                </a:lnTo>
                <a:lnTo>
                  <a:pt x="3894" y="1339"/>
                </a:lnTo>
                <a:lnTo>
                  <a:pt x="3699" y="1534"/>
                </a:lnTo>
                <a:lnTo>
                  <a:pt x="3529" y="1753"/>
                </a:lnTo>
                <a:lnTo>
                  <a:pt x="3310" y="2045"/>
                </a:lnTo>
                <a:lnTo>
                  <a:pt x="3115" y="2385"/>
                </a:lnTo>
                <a:lnTo>
                  <a:pt x="2945" y="2702"/>
                </a:lnTo>
                <a:lnTo>
                  <a:pt x="2799" y="3042"/>
                </a:lnTo>
                <a:lnTo>
                  <a:pt x="2507" y="3748"/>
                </a:lnTo>
                <a:lnTo>
                  <a:pt x="2264" y="4454"/>
                </a:lnTo>
                <a:lnTo>
                  <a:pt x="2142" y="4405"/>
                </a:lnTo>
                <a:lnTo>
                  <a:pt x="2020" y="4356"/>
                </a:lnTo>
                <a:lnTo>
                  <a:pt x="1728" y="4356"/>
                </a:lnTo>
                <a:lnTo>
                  <a:pt x="1412" y="4405"/>
                </a:lnTo>
                <a:lnTo>
                  <a:pt x="1193" y="4478"/>
                </a:lnTo>
                <a:lnTo>
                  <a:pt x="998" y="4551"/>
                </a:lnTo>
                <a:lnTo>
                  <a:pt x="804" y="4624"/>
                </a:lnTo>
                <a:lnTo>
                  <a:pt x="633" y="4746"/>
                </a:lnTo>
                <a:lnTo>
                  <a:pt x="487" y="4867"/>
                </a:lnTo>
                <a:lnTo>
                  <a:pt x="366" y="5013"/>
                </a:lnTo>
                <a:lnTo>
                  <a:pt x="244" y="5159"/>
                </a:lnTo>
                <a:lnTo>
                  <a:pt x="147" y="5354"/>
                </a:lnTo>
                <a:lnTo>
                  <a:pt x="49" y="5524"/>
                </a:lnTo>
                <a:lnTo>
                  <a:pt x="25" y="5695"/>
                </a:lnTo>
                <a:lnTo>
                  <a:pt x="1" y="5865"/>
                </a:lnTo>
                <a:lnTo>
                  <a:pt x="25" y="6060"/>
                </a:lnTo>
                <a:lnTo>
                  <a:pt x="49" y="6230"/>
                </a:lnTo>
                <a:lnTo>
                  <a:pt x="122" y="6400"/>
                </a:lnTo>
                <a:lnTo>
                  <a:pt x="220" y="6571"/>
                </a:lnTo>
                <a:lnTo>
                  <a:pt x="317" y="6692"/>
                </a:lnTo>
                <a:lnTo>
                  <a:pt x="463" y="6814"/>
                </a:lnTo>
                <a:lnTo>
                  <a:pt x="658" y="6911"/>
                </a:lnTo>
                <a:lnTo>
                  <a:pt x="901" y="6984"/>
                </a:lnTo>
                <a:lnTo>
                  <a:pt x="1023" y="6984"/>
                </a:lnTo>
                <a:lnTo>
                  <a:pt x="1120" y="7009"/>
                </a:lnTo>
                <a:lnTo>
                  <a:pt x="1242" y="6984"/>
                </a:lnTo>
                <a:lnTo>
                  <a:pt x="1363" y="6960"/>
                </a:lnTo>
                <a:lnTo>
                  <a:pt x="1169" y="7495"/>
                </a:lnTo>
                <a:lnTo>
                  <a:pt x="1071" y="7739"/>
                </a:lnTo>
                <a:lnTo>
                  <a:pt x="998" y="8006"/>
                </a:lnTo>
                <a:lnTo>
                  <a:pt x="901" y="8542"/>
                </a:lnTo>
                <a:lnTo>
                  <a:pt x="779" y="9393"/>
                </a:lnTo>
                <a:lnTo>
                  <a:pt x="731" y="10245"/>
                </a:lnTo>
                <a:lnTo>
                  <a:pt x="731" y="11072"/>
                </a:lnTo>
                <a:lnTo>
                  <a:pt x="755" y="11875"/>
                </a:lnTo>
                <a:lnTo>
                  <a:pt x="852" y="12702"/>
                </a:lnTo>
                <a:lnTo>
                  <a:pt x="974" y="13505"/>
                </a:lnTo>
                <a:lnTo>
                  <a:pt x="925" y="13505"/>
                </a:lnTo>
                <a:lnTo>
                  <a:pt x="877" y="13530"/>
                </a:lnTo>
                <a:lnTo>
                  <a:pt x="828" y="13578"/>
                </a:lnTo>
                <a:lnTo>
                  <a:pt x="804" y="13627"/>
                </a:lnTo>
                <a:lnTo>
                  <a:pt x="804" y="13676"/>
                </a:lnTo>
                <a:lnTo>
                  <a:pt x="804" y="13749"/>
                </a:lnTo>
                <a:lnTo>
                  <a:pt x="828" y="13797"/>
                </a:lnTo>
                <a:lnTo>
                  <a:pt x="877" y="13846"/>
                </a:lnTo>
                <a:lnTo>
                  <a:pt x="925" y="13870"/>
                </a:lnTo>
                <a:lnTo>
                  <a:pt x="1193" y="13895"/>
                </a:lnTo>
                <a:lnTo>
                  <a:pt x="1461" y="13919"/>
                </a:lnTo>
                <a:lnTo>
                  <a:pt x="1412" y="14041"/>
                </a:lnTo>
                <a:lnTo>
                  <a:pt x="1363" y="14187"/>
                </a:lnTo>
                <a:lnTo>
                  <a:pt x="1315" y="14333"/>
                </a:lnTo>
                <a:lnTo>
                  <a:pt x="1315" y="14479"/>
                </a:lnTo>
                <a:lnTo>
                  <a:pt x="1315" y="14649"/>
                </a:lnTo>
                <a:lnTo>
                  <a:pt x="1339" y="14795"/>
                </a:lnTo>
                <a:lnTo>
                  <a:pt x="1363" y="14941"/>
                </a:lnTo>
                <a:lnTo>
                  <a:pt x="1412" y="15063"/>
                </a:lnTo>
                <a:lnTo>
                  <a:pt x="1534" y="15282"/>
                </a:lnTo>
                <a:lnTo>
                  <a:pt x="1680" y="15476"/>
                </a:lnTo>
                <a:lnTo>
                  <a:pt x="1850" y="15647"/>
                </a:lnTo>
                <a:lnTo>
                  <a:pt x="2020" y="15768"/>
                </a:lnTo>
                <a:lnTo>
                  <a:pt x="2215" y="15890"/>
                </a:lnTo>
                <a:lnTo>
                  <a:pt x="2434" y="15987"/>
                </a:lnTo>
                <a:lnTo>
                  <a:pt x="2677" y="16036"/>
                </a:lnTo>
                <a:lnTo>
                  <a:pt x="2921" y="16085"/>
                </a:lnTo>
                <a:lnTo>
                  <a:pt x="3115" y="16109"/>
                </a:lnTo>
                <a:lnTo>
                  <a:pt x="3334" y="16109"/>
                </a:lnTo>
                <a:lnTo>
                  <a:pt x="3529" y="16085"/>
                </a:lnTo>
                <a:lnTo>
                  <a:pt x="3748" y="16036"/>
                </a:lnTo>
                <a:lnTo>
                  <a:pt x="3943" y="15963"/>
                </a:lnTo>
                <a:lnTo>
                  <a:pt x="4137" y="15890"/>
                </a:lnTo>
                <a:lnTo>
                  <a:pt x="4308" y="15793"/>
                </a:lnTo>
                <a:lnTo>
                  <a:pt x="4478" y="15647"/>
                </a:lnTo>
                <a:lnTo>
                  <a:pt x="4648" y="15476"/>
                </a:lnTo>
                <a:lnTo>
                  <a:pt x="4770" y="15282"/>
                </a:lnTo>
                <a:lnTo>
                  <a:pt x="4843" y="15063"/>
                </a:lnTo>
                <a:lnTo>
                  <a:pt x="4892" y="14844"/>
                </a:lnTo>
                <a:lnTo>
                  <a:pt x="4940" y="14600"/>
                </a:lnTo>
                <a:lnTo>
                  <a:pt x="4940" y="14357"/>
                </a:lnTo>
                <a:lnTo>
                  <a:pt x="4916" y="13895"/>
                </a:lnTo>
                <a:lnTo>
                  <a:pt x="5062" y="13895"/>
                </a:lnTo>
                <a:lnTo>
                  <a:pt x="9515" y="13870"/>
                </a:lnTo>
                <a:lnTo>
                  <a:pt x="14040" y="13846"/>
                </a:lnTo>
                <a:lnTo>
                  <a:pt x="13967" y="13919"/>
                </a:lnTo>
                <a:lnTo>
                  <a:pt x="13919" y="13992"/>
                </a:lnTo>
                <a:lnTo>
                  <a:pt x="13846" y="14162"/>
                </a:lnTo>
                <a:lnTo>
                  <a:pt x="13797" y="14357"/>
                </a:lnTo>
                <a:lnTo>
                  <a:pt x="13797" y="14576"/>
                </a:lnTo>
                <a:lnTo>
                  <a:pt x="13821" y="14795"/>
                </a:lnTo>
                <a:lnTo>
                  <a:pt x="13846" y="14990"/>
                </a:lnTo>
                <a:lnTo>
                  <a:pt x="13943" y="15355"/>
                </a:lnTo>
                <a:lnTo>
                  <a:pt x="13967" y="15476"/>
                </a:lnTo>
                <a:lnTo>
                  <a:pt x="14016" y="15574"/>
                </a:lnTo>
                <a:lnTo>
                  <a:pt x="14162" y="15768"/>
                </a:lnTo>
                <a:lnTo>
                  <a:pt x="14357" y="15914"/>
                </a:lnTo>
                <a:lnTo>
                  <a:pt x="14551" y="16060"/>
                </a:lnTo>
                <a:lnTo>
                  <a:pt x="14795" y="16158"/>
                </a:lnTo>
                <a:lnTo>
                  <a:pt x="15038" y="16231"/>
                </a:lnTo>
                <a:lnTo>
                  <a:pt x="15281" y="16279"/>
                </a:lnTo>
                <a:lnTo>
                  <a:pt x="15500" y="16328"/>
                </a:lnTo>
                <a:lnTo>
                  <a:pt x="15744" y="16328"/>
                </a:lnTo>
                <a:lnTo>
                  <a:pt x="15963" y="16304"/>
                </a:lnTo>
                <a:lnTo>
                  <a:pt x="16157" y="16255"/>
                </a:lnTo>
                <a:lnTo>
                  <a:pt x="16352" y="16182"/>
                </a:lnTo>
                <a:lnTo>
                  <a:pt x="16547" y="16060"/>
                </a:lnTo>
                <a:lnTo>
                  <a:pt x="16717" y="15939"/>
                </a:lnTo>
                <a:lnTo>
                  <a:pt x="16887" y="15793"/>
                </a:lnTo>
                <a:lnTo>
                  <a:pt x="17033" y="15622"/>
                </a:lnTo>
                <a:lnTo>
                  <a:pt x="17131" y="15428"/>
                </a:lnTo>
                <a:lnTo>
                  <a:pt x="17204" y="15209"/>
                </a:lnTo>
                <a:lnTo>
                  <a:pt x="17252" y="14990"/>
                </a:lnTo>
                <a:lnTo>
                  <a:pt x="17277" y="14746"/>
                </a:lnTo>
                <a:lnTo>
                  <a:pt x="17277" y="14527"/>
                </a:lnTo>
                <a:lnTo>
                  <a:pt x="17277" y="14284"/>
                </a:lnTo>
                <a:lnTo>
                  <a:pt x="17204" y="13822"/>
                </a:lnTo>
                <a:lnTo>
                  <a:pt x="18250" y="13797"/>
                </a:lnTo>
                <a:lnTo>
                  <a:pt x="18372" y="13773"/>
                </a:lnTo>
                <a:lnTo>
                  <a:pt x="18445" y="13724"/>
                </a:lnTo>
                <a:lnTo>
                  <a:pt x="18493" y="13627"/>
                </a:lnTo>
                <a:lnTo>
                  <a:pt x="18493" y="13530"/>
                </a:lnTo>
                <a:lnTo>
                  <a:pt x="18493" y="13457"/>
                </a:lnTo>
                <a:lnTo>
                  <a:pt x="18445" y="13359"/>
                </a:lnTo>
                <a:lnTo>
                  <a:pt x="18372" y="13311"/>
                </a:lnTo>
                <a:lnTo>
                  <a:pt x="18250" y="13286"/>
                </a:lnTo>
                <a:lnTo>
                  <a:pt x="18445" y="12556"/>
                </a:lnTo>
                <a:lnTo>
                  <a:pt x="18566" y="11802"/>
                </a:lnTo>
                <a:lnTo>
                  <a:pt x="18639" y="11048"/>
                </a:lnTo>
                <a:lnTo>
                  <a:pt x="18664" y="10293"/>
                </a:lnTo>
                <a:lnTo>
                  <a:pt x="18639" y="9880"/>
                </a:lnTo>
                <a:lnTo>
                  <a:pt x="18615" y="9466"/>
                </a:lnTo>
                <a:lnTo>
                  <a:pt x="18493" y="8639"/>
                </a:lnTo>
                <a:lnTo>
                  <a:pt x="18445" y="8323"/>
                </a:lnTo>
                <a:lnTo>
                  <a:pt x="18372" y="7982"/>
                </a:lnTo>
                <a:lnTo>
                  <a:pt x="18250" y="7666"/>
                </a:lnTo>
                <a:lnTo>
                  <a:pt x="18177" y="7520"/>
                </a:lnTo>
                <a:lnTo>
                  <a:pt x="18104" y="7374"/>
                </a:lnTo>
                <a:lnTo>
                  <a:pt x="18080" y="7276"/>
                </a:lnTo>
                <a:lnTo>
                  <a:pt x="17982" y="6887"/>
                </a:lnTo>
                <a:lnTo>
                  <a:pt x="18274" y="6838"/>
                </a:lnTo>
                <a:lnTo>
                  <a:pt x="18542" y="6741"/>
                </a:lnTo>
                <a:lnTo>
                  <a:pt x="18834" y="6644"/>
                </a:lnTo>
                <a:lnTo>
                  <a:pt x="19102" y="6498"/>
                </a:lnTo>
                <a:lnTo>
                  <a:pt x="19199" y="6400"/>
                </a:lnTo>
                <a:lnTo>
                  <a:pt x="19272" y="6279"/>
                </a:lnTo>
                <a:lnTo>
                  <a:pt x="19321" y="6157"/>
                </a:lnTo>
                <a:lnTo>
                  <a:pt x="19321" y="6011"/>
                </a:lnTo>
                <a:lnTo>
                  <a:pt x="19321" y="5841"/>
                </a:lnTo>
                <a:lnTo>
                  <a:pt x="19321" y="5695"/>
                </a:lnTo>
                <a:lnTo>
                  <a:pt x="19272" y="5451"/>
                </a:lnTo>
                <a:lnTo>
                  <a:pt x="19199" y="5281"/>
                </a:lnTo>
                <a:lnTo>
                  <a:pt x="19126" y="5135"/>
                </a:lnTo>
                <a:lnTo>
                  <a:pt x="19029" y="5013"/>
                </a:lnTo>
                <a:lnTo>
                  <a:pt x="18907" y="4892"/>
                </a:lnTo>
                <a:lnTo>
                  <a:pt x="18785" y="4794"/>
                </a:lnTo>
                <a:lnTo>
                  <a:pt x="18664" y="4697"/>
                </a:lnTo>
                <a:lnTo>
                  <a:pt x="18372" y="4527"/>
                </a:lnTo>
                <a:lnTo>
                  <a:pt x="18080" y="4429"/>
                </a:lnTo>
                <a:lnTo>
                  <a:pt x="17934" y="4356"/>
                </a:lnTo>
                <a:lnTo>
                  <a:pt x="17763" y="4332"/>
                </a:lnTo>
                <a:lnTo>
                  <a:pt x="17593" y="4308"/>
                </a:lnTo>
                <a:lnTo>
                  <a:pt x="17423" y="4308"/>
                </a:lnTo>
                <a:lnTo>
                  <a:pt x="17252" y="4356"/>
                </a:lnTo>
                <a:lnTo>
                  <a:pt x="17131" y="4405"/>
                </a:lnTo>
                <a:lnTo>
                  <a:pt x="17082" y="4478"/>
                </a:lnTo>
                <a:lnTo>
                  <a:pt x="17082" y="4527"/>
                </a:lnTo>
                <a:lnTo>
                  <a:pt x="16863" y="3967"/>
                </a:lnTo>
                <a:lnTo>
                  <a:pt x="16595" y="3261"/>
                </a:lnTo>
                <a:lnTo>
                  <a:pt x="16303" y="2580"/>
                </a:lnTo>
                <a:lnTo>
                  <a:pt x="16133" y="2239"/>
                </a:lnTo>
                <a:lnTo>
                  <a:pt x="15938" y="1923"/>
                </a:lnTo>
                <a:lnTo>
                  <a:pt x="15719" y="1607"/>
                </a:lnTo>
                <a:lnTo>
                  <a:pt x="15476" y="1315"/>
                </a:lnTo>
                <a:lnTo>
                  <a:pt x="15354" y="1193"/>
                </a:lnTo>
                <a:lnTo>
                  <a:pt x="15379" y="1145"/>
                </a:lnTo>
                <a:lnTo>
                  <a:pt x="15403" y="1120"/>
                </a:lnTo>
                <a:lnTo>
                  <a:pt x="15379" y="1023"/>
                </a:lnTo>
                <a:lnTo>
                  <a:pt x="15306" y="974"/>
                </a:lnTo>
                <a:lnTo>
                  <a:pt x="15257" y="950"/>
                </a:lnTo>
                <a:lnTo>
                  <a:pt x="15208" y="950"/>
                </a:lnTo>
                <a:lnTo>
                  <a:pt x="15111" y="974"/>
                </a:lnTo>
                <a:lnTo>
                  <a:pt x="14892" y="804"/>
                </a:lnTo>
                <a:lnTo>
                  <a:pt x="14624" y="658"/>
                </a:lnTo>
                <a:lnTo>
                  <a:pt x="14381" y="536"/>
                </a:lnTo>
                <a:lnTo>
                  <a:pt x="14113" y="415"/>
                </a:lnTo>
                <a:lnTo>
                  <a:pt x="13821" y="317"/>
                </a:lnTo>
                <a:lnTo>
                  <a:pt x="13530" y="244"/>
                </a:lnTo>
                <a:lnTo>
                  <a:pt x="12970" y="123"/>
                </a:lnTo>
                <a:lnTo>
                  <a:pt x="12556" y="74"/>
                </a:lnTo>
                <a:lnTo>
                  <a:pt x="12143" y="50"/>
                </a:lnTo>
                <a:lnTo>
                  <a:pt x="11729" y="50"/>
                </a:lnTo>
                <a:lnTo>
                  <a:pt x="11291" y="74"/>
                </a:lnTo>
                <a:lnTo>
                  <a:pt x="10902" y="50"/>
                </a:lnTo>
                <a:lnTo>
                  <a:pt x="10123" y="25"/>
                </a:lnTo>
                <a:lnTo>
                  <a:pt x="9077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46"/>
          <p:cNvSpPr/>
          <p:nvPr/>
        </p:nvSpPr>
        <p:spPr>
          <a:xfrm>
            <a:off x="4969227" y="3840129"/>
            <a:ext cx="384495" cy="379709"/>
          </a:xfrm>
          <a:custGeom>
            <a:avLst/>
            <a:gdLst/>
            <a:ahLst/>
            <a:cxnLst/>
            <a:rect l="l" t="t" r="r" b="b"/>
            <a:pathLst>
              <a:path w="17593" h="17374" extrusionOk="0">
                <a:moveTo>
                  <a:pt x="14673" y="1266"/>
                </a:moveTo>
                <a:lnTo>
                  <a:pt x="14624" y="1314"/>
                </a:lnTo>
                <a:lnTo>
                  <a:pt x="14600" y="1363"/>
                </a:lnTo>
                <a:lnTo>
                  <a:pt x="14575" y="1412"/>
                </a:lnTo>
                <a:lnTo>
                  <a:pt x="14575" y="1485"/>
                </a:lnTo>
                <a:lnTo>
                  <a:pt x="14600" y="1533"/>
                </a:lnTo>
                <a:lnTo>
                  <a:pt x="14648" y="1606"/>
                </a:lnTo>
                <a:lnTo>
                  <a:pt x="14697" y="1631"/>
                </a:lnTo>
                <a:lnTo>
                  <a:pt x="14940" y="1728"/>
                </a:lnTo>
                <a:lnTo>
                  <a:pt x="15159" y="1825"/>
                </a:lnTo>
                <a:lnTo>
                  <a:pt x="15354" y="1971"/>
                </a:lnTo>
                <a:lnTo>
                  <a:pt x="15524" y="2166"/>
                </a:lnTo>
                <a:lnTo>
                  <a:pt x="15597" y="2263"/>
                </a:lnTo>
                <a:lnTo>
                  <a:pt x="15646" y="2360"/>
                </a:lnTo>
                <a:lnTo>
                  <a:pt x="15695" y="2579"/>
                </a:lnTo>
                <a:lnTo>
                  <a:pt x="15792" y="3017"/>
                </a:lnTo>
                <a:lnTo>
                  <a:pt x="15816" y="3090"/>
                </a:lnTo>
                <a:lnTo>
                  <a:pt x="15865" y="3139"/>
                </a:lnTo>
                <a:lnTo>
                  <a:pt x="15938" y="3163"/>
                </a:lnTo>
                <a:lnTo>
                  <a:pt x="15987" y="3188"/>
                </a:lnTo>
                <a:lnTo>
                  <a:pt x="16060" y="3163"/>
                </a:lnTo>
                <a:lnTo>
                  <a:pt x="16133" y="3139"/>
                </a:lnTo>
                <a:lnTo>
                  <a:pt x="16181" y="3090"/>
                </a:lnTo>
                <a:lnTo>
                  <a:pt x="16206" y="3017"/>
                </a:lnTo>
                <a:lnTo>
                  <a:pt x="16254" y="2871"/>
                </a:lnTo>
                <a:lnTo>
                  <a:pt x="16254" y="2725"/>
                </a:lnTo>
                <a:lnTo>
                  <a:pt x="16230" y="2579"/>
                </a:lnTo>
                <a:lnTo>
                  <a:pt x="16181" y="2409"/>
                </a:lnTo>
                <a:lnTo>
                  <a:pt x="16133" y="2263"/>
                </a:lnTo>
                <a:lnTo>
                  <a:pt x="16060" y="2117"/>
                </a:lnTo>
                <a:lnTo>
                  <a:pt x="15889" y="1874"/>
                </a:lnTo>
                <a:lnTo>
                  <a:pt x="15670" y="1631"/>
                </a:lnTo>
                <a:lnTo>
                  <a:pt x="15524" y="1509"/>
                </a:lnTo>
                <a:lnTo>
                  <a:pt x="15378" y="1436"/>
                </a:lnTo>
                <a:lnTo>
                  <a:pt x="15232" y="1363"/>
                </a:lnTo>
                <a:lnTo>
                  <a:pt x="15086" y="1290"/>
                </a:lnTo>
                <a:lnTo>
                  <a:pt x="14916" y="1266"/>
                </a:lnTo>
                <a:close/>
                <a:moveTo>
                  <a:pt x="2458" y="2263"/>
                </a:moveTo>
                <a:lnTo>
                  <a:pt x="2725" y="2433"/>
                </a:lnTo>
                <a:lnTo>
                  <a:pt x="2993" y="2604"/>
                </a:lnTo>
                <a:lnTo>
                  <a:pt x="3553" y="2896"/>
                </a:lnTo>
                <a:lnTo>
                  <a:pt x="4550" y="3480"/>
                </a:lnTo>
                <a:lnTo>
                  <a:pt x="4477" y="3528"/>
                </a:lnTo>
                <a:lnTo>
                  <a:pt x="4137" y="3942"/>
                </a:lnTo>
                <a:lnTo>
                  <a:pt x="4015" y="4088"/>
                </a:lnTo>
                <a:lnTo>
                  <a:pt x="3918" y="4210"/>
                </a:lnTo>
                <a:lnTo>
                  <a:pt x="3261" y="3723"/>
                </a:lnTo>
                <a:lnTo>
                  <a:pt x="2969" y="3480"/>
                </a:lnTo>
                <a:lnTo>
                  <a:pt x="2677" y="3212"/>
                </a:lnTo>
                <a:lnTo>
                  <a:pt x="2360" y="2969"/>
                </a:lnTo>
                <a:lnTo>
                  <a:pt x="2044" y="2725"/>
                </a:lnTo>
                <a:lnTo>
                  <a:pt x="2239" y="2482"/>
                </a:lnTo>
                <a:lnTo>
                  <a:pt x="2458" y="2263"/>
                </a:lnTo>
                <a:close/>
                <a:moveTo>
                  <a:pt x="4721" y="3577"/>
                </a:moveTo>
                <a:lnTo>
                  <a:pt x="5232" y="3869"/>
                </a:lnTo>
                <a:lnTo>
                  <a:pt x="6278" y="4477"/>
                </a:lnTo>
                <a:lnTo>
                  <a:pt x="6132" y="4648"/>
                </a:lnTo>
                <a:lnTo>
                  <a:pt x="6010" y="4842"/>
                </a:lnTo>
                <a:lnTo>
                  <a:pt x="5840" y="5086"/>
                </a:lnTo>
                <a:lnTo>
                  <a:pt x="5694" y="5329"/>
                </a:lnTo>
                <a:lnTo>
                  <a:pt x="5256" y="5086"/>
                </a:lnTo>
                <a:lnTo>
                  <a:pt x="4842" y="4842"/>
                </a:lnTo>
                <a:lnTo>
                  <a:pt x="4137" y="4380"/>
                </a:lnTo>
                <a:lnTo>
                  <a:pt x="4258" y="4283"/>
                </a:lnTo>
                <a:lnTo>
                  <a:pt x="4356" y="4161"/>
                </a:lnTo>
                <a:lnTo>
                  <a:pt x="4696" y="3747"/>
                </a:lnTo>
                <a:lnTo>
                  <a:pt x="4721" y="3650"/>
                </a:lnTo>
                <a:lnTo>
                  <a:pt x="4721" y="3577"/>
                </a:lnTo>
                <a:close/>
                <a:moveTo>
                  <a:pt x="9271" y="9101"/>
                </a:moveTo>
                <a:lnTo>
                  <a:pt x="9247" y="9149"/>
                </a:lnTo>
                <a:lnTo>
                  <a:pt x="9125" y="9563"/>
                </a:lnTo>
                <a:lnTo>
                  <a:pt x="9028" y="9977"/>
                </a:lnTo>
                <a:lnTo>
                  <a:pt x="8979" y="10171"/>
                </a:lnTo>
                <a:lnTo>
                  <a:pt x="8955" y="10366"/>
                </a:lnTo>
                <a:lnTo>
                  <a:pt x="8955" y="10585"/>
                </a:lnTo>
                <a:lnTo>
                  <a:pt x="9003" y="10755"/>
                </a:lnTo>
                <a:lnTo>
                  <a:pt x="9003" y="10779"/>
                </a:lnTo>
                <a:lnTo>
                  <a:pt x="9028" y="10804"/>
                </a:lnTo>
                <a:lnTo>
                  <a:pt x="9052" y="10804"/>
                </a:lnTo>
                <a:lnTo>
                  <a:pt x="9076" y="10779"/>
                </a:lnTo>
                <a:lnTo>
                  <a:pt x="9149" y="10633"/>
                </a:lnTo>
                <a:lnTo>
                  <a:pt x="9174" y="10463"/>
                </a:lnTo>
                <a:lnTo>
                  <a:pt x="9222" y="10123"/>
                </a:lnTo>
                <a:lnTo>
                  <a:pt x="9271" y="9660"/>
                </a:lnTo>
                <a:lnTo>
                  <a:pt x="9320" y="9174"/>
                </a:lnTo>
                <a:lnTo>
                  <a:pt x="9320" y="9125"/>
                </a:lnTo>
                <a:lnTo>
                  <a:pt x="9295" y="9101"/>
                </a:lnTo>
                <a:close/>
                <a:moveTo>
                  <a:pt x="11874" y="9149"/>
                </a:moveTo>
                <a:lnTo>
                  <a:pt x="11899" y="9295"/>
                </a:lnTo>
                <a:lnTo>
                  <a:pt x="11947" y="9417"/>
                </a:lnTo>
                <a:lnTo>
                  <a:pt x="12093" y="9709"/>
                </a:lnTo>
                <a:lnTo>
                  <a:pt x="12239" y="9977"/>
                </a:lnTo>
                <a:lnTo>
                  <a:pt x="12385" y="10244"/>
                </a:lnTo>
                <a:lnTo>
                  <a:pt x="12556" y="10560"/>
                </a:lnTo>
                <a:lnTo>
                  <a:pt x="12385" y="10658"/>
                </a:lnTo>
                <a:lnTo>
                  <a:pt x="12264" y="10755"/>
                </a:lnTo>
                <a:lnTo>
                  <a:pt x="12045" y="10925"/>
                </a:lnTo>
                <a:lnTo>
                  <a:pt x="11923" y="10998"/>
                </a:lnTo>
                <a:lnTo>
                  <a:pt x="11826" y="11096"/>
                </a:lnTo>
                <a:lnTo>
                  <a:pt x="11582" y="10706"/>
                </a:lnTo>
                <a:lnTo>
                  <a:pt x="11461" y="10487"/>
                </a:lnTo>
                <a:lnTo>
                  <a:pt x="11315" y="10220"/>
                </a:lnTo>
                <a:lnTo>
                  <a:pt x="11169" y="9977"/>
                </a:lnTo>
                <a:lnTo>
                  <a:pt x="11071" y="9879"/>
                </a:lnTo>
                <a:lnTo>
                  <a:pt x="10974" y="9782"/>
                </a:lnTo>
                <a:lnTo>
                  <a:pt x="11412" y="9466"/>
                </a:lnTo>
                <a:lnTo>
                  <a:pt x="11850" y="9174"/>
                </a:lnTo>
                <a:lnTo>
                  <a:pt x="11874" y="9149"/>
                </a:lnTo>
                <a:close/>
                <a:moveTo>
                  <a:pt x="8492" y="9685"/>
                </a:moveTo>
                <a:lnTo>
                  <a:pt x="8492" y="9709"/>
                </a:lnTo>
                <a:lnTo>
                  <a:pt x="8395" y="10439"/>
                </a:lnTo>
                <a:lnTo>
                  <a:pt x="8346" y="10852"/>
                </a:lnTo>
                <a:lnTo>
                  <a:pt x="8346" y="11047"/>
                </a:lnTo>
                <a:lnTo>
                  <a:pt x="8346" y="11169"/>
                </a:lnTo>
                <a:lnTo>
                  <a:pt x="8371" y="11242"/>
                </a:lnTo>
                <a:lnTo>
                  <a:pt x="8419" y="11290"/>
                </a:lnTo>
                <a:lnTo>
                  <a:pt x="8444" y="11290"/>
                </a:lnTo>
                <a:lnTo>
                  <a:pt x="8468" y="11266"/>
                </a:lnTo>
                <a:lnTo>
                  <a:pt x="8517" y="11120"/>
                </a:lnTo>
                <a:lnTo>
                  <a:pt x="8541" y="10974"/>
                </a:lnTo>
                <a:lnTo>
                  <a:pt x="8565" y="10658"/>
                </a:lnTo>
                <a:lnTo>
                  <a:pt x="8565" y="10195"/>
                </a:lnTo>
                <a:lnTo>
                  <a:pt x="8565" y="9733"/>
                </a:lnTo>
                <a:lnTo>
                  <a:pt x="8541" y="9709"/>
                </a:lnTo>
                <a:lnTo>
                  <a:pt x="8517" y="9685"/>
                </a:lnTo>
                <a:close/>
                <a:moveTo>
                  <a:pt x="12702" y="10852"/>
                </a:moveTo>
                <a:lnTo>
                  <a:pt x="13286" y="11972"/>
                </a:lnTo>
                <a:lnTo>
                  <a:pt x="13578" y="12556"/>
                </a:lnTo>
                <a:lnTo>
                  <a:pt x="13505" y="12580"/>
                </a:lnTo>
                <a:lnTo>
                  <a:pt x="13407" y="12629"/>
                </a:lnTo>
                <a:lnTo>
                  <a:pt x="13286" y="12726"/>
                </a:lnTo>
                <a:lnTo>
                  <a:pt x="13018" y="12945"/>
                </a:lnTo>
                <a:lnTo>
                  <a:pt x="12677" y="12410"/>
                </a:lnTo>
                <a:lnTo>
                  <a:pt x="11947" y="11315"/>
                </a:lnTo>
                <a:lnTo>
                  <a:pt x="12069" y="11242"/>
                </a:lnTo>
                <a:lnTo>
                  <a:pt x="12191" y="11169"/>
                </a:lnTo>
                <a:lnTo>
                  <a:pt x="12410" y="11023"/>
                </a:lnTo>
                <a:lnTo>
                  <a:pt x="12556" y="10950"/>
                </a:lnTo>
                <a:lnTo>
                  <a:pt x="12702" y="10852"/>
                </a:lnTo>
                <a:close/>
                <a:moveTo>
                  <a:pt x="13724" y="12823"/>
                </a:moveTo>
                <a:lnTo>
                  <a:pt x="14965" y="15232"/>
                </a:lnTo>
                <a:lnTo>
                  <a:pt x="14770" y="15378"/>
                </a:lnTo>
                <a:lnTo>
                  <a:pt x="13991" y="14283"/>
                </a:lnTo>
                <a:lnTo>
                  <a:pt x="13188" y="13164"/>
                </a:lnTo>
                <a:lnTo>
                  <a:pt x="13334" y="13091"/>
                </a:lnTo>
                <a:lnTo>
                  <a:pt x="13456" y="13018"/>
                </a:lnTo>
                <a:lnTo>
                  <a:pt x="13578" y="12921"/>
                </a:lnTo>
                <a:lnTo>
                  <a:pt x="13724" y="12823"/>
                </a:lnTo>
                <a:close/>
                <a:moveTo>
                  <a:pt x="584" y="11534"/>
                </a:moveTo>
                <a:lnTo>
                  <a:pt x="925" y="11704"/>
                </a:lnTo>
                <a:lnTo>
                  <a:pt x="1290" y="11874"/>
                </a:lnTo>
                <a:lnTo>
                  <a:pt x="1655" y="12020"/>
                </a:lnTo>
                <a:lnTo>
                  <a:pt x="2020" y="12166"/>
                </a:lnTo>
                <a:lnTo>
                  <a:pt x="2847" y="12556"/>
                </a:lnTo>
                <a:lnTo>
                  <a:pt x="3261" y="12775"/>
                </a:lnTo>
                <a:lnTo>
                  <a:pt x="3674" y="13018"/>
                </a:lnTo>
                <a:lnTo>
                  <a:pt x="3869" y="13164"/>
                </a:lnTo>
                <a:lnTo>
                  <a:pt x="4064" y="13359"/>
                </a:lnTo>
                <a:lnTo>
                  <a:pt x="4258" y="13529"/>
                </a:lnTo>
                <a:lnTo>
                  <a:pt x="4404" y="13748"/>
                </a:lnTo>
                <a:lnTo>
                  <a:pt x="4550" y="13967"/>
                </a:lnTo>
                <a:lnTo>
                  <a:pt x="4696" y="14186"/>
                </a:lnTo>
                <a:lnTo>
                  <a:pt x="4940" y="14648"/>
                </a:lnTo>
                <a:lnTo>
                  <a:pt x="5159" y="15135"/>
                </a:lnTo>
                <a:lnTo>
                  <a:pt x="5378" y="15622"/>
                </a:lnTo>
                <a:lnTo>
                  <a:pt x="5572" y="16133"/>
                </a:lnTo>
                <a:lnTo>
                  <a:pt x="5816" y="16595"/>
                </a:lnTo>
                <a:lnTo>
                  <a:pt x="5621" y="16327"/>
                </a:lnTo>
                <a:lnTo>
                  <a:pt x="5305" y="15841"/>
                </a:lnTo>
                <a:lnTo>
                  <a:pt x="5037" y="15330"/>
                </a:lnTo>
                <a:lnTo>
                  <a:pt x="4842" y="14916"/>
                </a:lnTo>
                <a:lnTo>
                  <a:pt x="4648" y="14454"/>
                </a:lnTo>
                <a:lnTo>
                  <a:pt x="4550" y="14259"/>
                </a:lnTo>
                <a:lnTo>
                  <a:pt x="4429" y="14040"/>
                </a:lnTo>
                <a:lnTo>
                  <a:pt x="4283" y="13870"/>
                </a:lnTo>
                <a:lnTo>
                  <a:pt x="4112" y="13699"/>
                </a:lnTo>
                <a:lnTo>
                  <a:pt x="4137" y="13602"/>
                </a:lnTo>
                <a:lnTo>
                  <a:pt x="4112" y="13529"/>
                </a:lnTo>
                <a:lnTo>
                  <a:pt x="4039" y="13456"/>
                </a:lnTo>
                <a:lnTo>
                  <a:pt x="3918" y="13407"/>
                </a:lnTo>
                <a:lnTo>
                  <a:pt x="3820" y="13383"/>
                </a:lnTo>
                <a:lnTo>
                  <a:pt x="3747" y="13334"/>
                </a:lnTo>
                <a:lnTo>
                  <a:pt x="3553" y="13237"/>
                </a:lnTo>
                <a:lnTo>
                  <a:pt x="3382" y="13091"/>
                </a:lnTo>
                <a:lnTo>
                  <a:pt x="3212" y="12994"/>
                </a:lnTo>
                <a:lnTo>
                  <a:pt x="2774" y="12750"/>
                </a:lnTo>
                <a:lnTo>
                  <a:pt x="2312" y="12531"/>
                </a:lnTo>
                <a:lnTo>
                  <a:pt x="1144" y="11996"/>
                </a:lnTo>
                <a:lnTo>
                  <a:pt x="828" y="11850"/>
                </a:lnTo>
                <a:lnTo>
                  <a:pt x="682" y="11777"/>
                </a:lnTo>
                <a:lnTo>
                  <a:pt x="511" y="11704"/>
                </a:lnTo>
                <a:lnTo>
                  <a:pt x="584" y="11534"/>
                </a:lnTo>
                <a:close/>
                <a:moveTo>
                  <a:pt x="16011" y="438"/>
                </a:moveTo>
                <a:lnTo>
                  <a:pt x="16230" y="487"/>
                </a:lnTo>
                <a:lnTo>
                  <a:pt x="16449" y="560"/>
                </a:lnTo>
                <a:lnTo>
                  <a:pt x="16644" y="657"/>
                </a:lnTo>
                <a:lnTo>
                  <a:pt x="16838" y="803"/>
                </a:lnTo>
                <a:lnTo>
                  <a:pt x="16936" y="901"/>
                </a:lnTo>
                <a:lnTo>
                  <a:pt x="17009" y="1022"/>
                </a:lnTo>
                <a:lnTo>
                  <a:pt x="17082" y="1144"/>
                </a:lnTo>
                <a:lnTo>
                  <a:pt x="17130" y="1266"/>
                </a:lnTo>
                <a:lnTo>
                  <a:pt x="17057" y="1168"/>
                </a:lnTo>
                <a:lnTo>
                  <a:pt x="16960" y="1095"/>
                </a:lnTo>
                <a:lnTo>
                  <a:pt x="16936" y="1120"/>
                </a:lnTo>
                <a:lnTo>
                  <a:pt x="16911" y="1168"/>
                </a:lnTo>
                <a:lnTo>
                  <a:pt x="16911" y="1217"/>
                </a:lnTo>
                <a:lnTo>
                  <a:pt x="16911" y="1339"/>
                </a:lnTo>
                <a:lnTo>
                  <a:pt x="16984" y="1582"/>
                </a:lnTo>
                <a:lnTo>
                  <a:pt x="17033" y="1825"/>
                </a:lnTo>
                <a:lnTo>
                  <a:pt x="17057" y="1947"/>
                </a:lnTo>
                <a:lnTo>
                  <a:pt x="17106" y="2069"/>
                </a:lnTo>
                <a:lnTo>
                  <a:pt x="17033" y="2336"/>
                </a:lnTo>
                <a:lnTo>
                  <a:pt x="16911" y="2628"/>
                </a:lnTo>
                <a:lnTo>
                  <a:pt x="16887" y="2214"/>
                </a:lnTo>
                <a:lnTo>
                  <a:pt x="16838" y="2020"/>
                </a:lnTo>
                <a:lnTo>
                  <a:pt x="16741" y="1825"/>
                </a:lnTo>
                <a:lnTo>
                  <a:pt x="16717" y="1801"/>
                </a:lnTo>
                <a:lnTo>
                  <a:pt x="16668" y="1801"/>
                </a:lnTo>
                <a:lnTo>
                  <a:pt x="16644" y="1825"/>
                </a:lnTo>
                <a:lnTo>
                  <a:pt x="16595" y="2020"/>
                </a:lnTo>
                <a:lnTo>
                  <a:pt x="16571" y="2239"/>
                </a:lnTo>
                <a:lnTo>
                  <a:pt x="16571" y="2628"/>
                </a:lnTo>
                <a:lnTo>
                  <a:pt x="16571" y="2920"/>
                </a:lnTo>
                <a:lnTo>
                  <a:pt x="16595" y="3090"/>
                </a:lnTo>
                <a:lnTo>
                  <a:pt x="16619" y="3212"/>
                </a:lnTo>
                <a:lnTo>
                  <a:pt x="16522" y="3382"/>
                </a:lnTo>
                <a:lnTo>
                  <a:pt x="16473" y="3212"/>
                </a:lnTo>
                <a:lnTo>
                  <a:pt x="16473" y="2871"/>
                </a:lnTo>
                <a:lnTo>
                  <a:pt x="16473" y="2531"/>
                </a:lnTo>
                <a:lnTo>
                  <a:pt x="16449" y="2506"/>
                </a:lnTo>
                <a:lnTo>
                  <a:pt x="16425" y="2482"/>
                </a:lnTo>
                <a:lnTo>
                  <a:pt x="16400" y="2482"/>
                </a:lnTo>
                <a:lnTo>
                  <a:pt x="16400" y="2506"/>
                </a:lnTo>
                <a:lnTo>
                  <a:pt x="16327" y="2652"/>
                </a:lnTo>
                <a:lnTo>
                  <a:pt x="16303" y="2798"/>
                </a:lnTo>
                <a:lnTo>
                  <a:pt x="16279" y="2969"/>
                </a:lnTo>
                <a:lnTo>
                  <a:pt x="16254" y="3115"/>
                </a:lnTo>
                <a:lnTo>
                  <a:pt x="16279" y="3382"/>
                </a:lnTo>
                <a:lnTo>
                  <a:pt x="16303" y="3528"/>
                </a:lnTo>
                <a:lnTo>
                  <a:pt x="16352" y="3650"/>
                </a:lnTo>
                <a:lnTo>
                  <a:pt x="16133" y="3966"/>
                </a:lnTo>
                <a:lnTo>
                  <a:pt x="16084" y="4015"/>
                </a:lnTo>
                <a:lnTo>
                  <a:pt x="16035" y="3699"/>
                </a:lnTo>
                <a:lnTo>
                  <a:pt x="16011" y="3358"/>
                </a:lnTo>
                <a:lnTo>
                  <a:pt x="16011" y="3334"/>
                </a:lnTo>
                <a:lnTo>
                  <a:pt x="15962" y="3334"/>
                </a:lnTo>
                <a:lnTo>
                  <a:pt x="15938" y="3358"/>
                </a:lnTo>
                <a:lnTo>
                  <a:pt x="15889" y="3528"/>
                </a:lnTo>
                <a:lnTo>
                  <a:pt x="15841" y="3723"/>
                </a:lnTo>
                <a:lnTo>
                  <a:pt x="15841" y="3893"/>
                </a:lnTo>
                <a:lnTo>
                  <a:pt x="15841" y="4088"/>
                </a:lnTo>
                <a:lnTo>
                  <a:pt x="15865" y="4307"/>
                </a:lnTo>
                <a:lnTo>
                  <a:pt x="15719" y="4477"/>
                </a:lnTo>
                <a:lnTo>
                  <a:pt x="15695" y="4112"/>
                </a:lnTo>
                <a:lnTo>
                  <a:pt x="15646" y="3747"/>
                </a:lnTo>
                <a:lnTo>
                  <a:pt x="15646" y="3723"/>
                </a:lnTo>
                <a:lnTo>
                  <a:pt x="15597" y="3723"/>
                </a:lnTo>
                <a:lnTo>
                  <a:pt x="15573" y="3747"/>
                </a:lnTo>
                <a:lnTo>
                  <a:pt x="15524" y="4210"/>
                </a:lnTo>
                <a:lnTo>
                  <a:pt x="15500" y="4453"/>
                </a:lnTo>
                <a:lnTo>
                  <a:pt x="15524" y="4696"/>
                </a:lnTo>
                <a:lnTo>
                  <a:pt x="15257" y="4940"/>
                </a:lnTo>
                <a:lnTo>
                  <a:pt x="15281" y="4721"/>
                </a:lnTo>
                <a:lnTo>
                  <a:pt x="15281" y="4477"/>
                </a:lnTo>
                <a:lnTo>
                  <a:pt x="15257" y="3699"/>
                </a:lnTo>
                <a:lnTo>
                  <a:pt x="15232" y="3650"/>
                </a:lnTo>
                <a:lnTo>
                  <a:pt x="15159" y="3650"/>
                </a:lnTo>
                <a:lnTo>
                  <a:pt x="15135" y="3699"/>
                </a:lnTo>
                <a:lnTo>
                  <a:pt x="15086" y="4477"/>
                </a:lnTo>
                <a:lnTo>
                  <a:pt x="15062" y="4794"/>
                </a:lnTo>
                <a:lnTo>
                  <a:pt x="15062" y="4964"/>
                </a:lnTo>
                <a:lnTo>
                  <a:pt x="15086" y="5110"/>
                </a:lnTo>
                <a:lnTo>
                  <a:pt x="14916" y="5256"/>
                </a:lnTo>
                <a:lnTo>
                  <a:pt x="14916" y="5134"/>
                </a:lnTo>
                <a:lnTo>
                  <a:pt x="14867" y="4672"/>
                </a:lnTo>
                <a:lnTo>
                  <a:pt x="14819" y="4185"/>
                </a:lnTo>
                <a:lnTo>
                  <a:pt x="14794" y="4161"/>
                </a:lnTo>
                <a:lnTo>
                  <a:pt x="14770" y="4161"/>
                </a:lnTo>
                <a:lnTo>
                  <a:pt x="14770" y="4185"/>
                </a:lnTo>
                <a:lnTo>
                  <a:pt x="14697" y="4599"/>
                </a:lnTo>
                <a:lnTo>
                  <a:pt x="14648" y="5013"/>
                </a:lnTo>
                <a:lnTo>
                  <a:pt x="14624" y="5256"/>
                </a:lnTo>
                <a:lnTo>
                  <a:pt x="14624" y="5475"/>
                </a:lnTo>
                <a:lnTo>
                  <a:pt x="14186" y="5791"/>
                </a:lnTo>
                <a:lnTo>
                  <a:pt x="14162" y="5621"/>
                </a:lnTo>
                <a:lnTo>
                  <a:pt x="14113" y="4721"/>
                </a:lnTo>
                <a:lnTo>
                  <a:pt x="14089" y="4696"/>
                </a:lnTo>
                <a:lnTo>
                  <a:pt x="14064" y="4672"/>
                </a:lnTo>
                <a:lnTo>
                  <a:pt x="14016" y="4672"/>
                </a:lnTo>
                <a:lnTo>
                  <a:pt x="13991" y="4696"/>
                </a:lnTo>
                <a:lnTo>
                  <a:pt x="13943" y="4940"/>
                </a:lnTo>
                <a:lnTo>
                  <a:pt x="13894" y="5159"/>
                </a:lnTo>
                <a:lnTo>
                  <a:pt x="13870" y="5378"/>
                </a:lnTo>
                <a:lnTo>
                  <a:pt x="13870" y="5621"/>
                </a:lnTo>
                <a:lnTo>
                  <a:pt x="13870" y="5791"/>
                </a:lnTo>
                <a:lnTo>
                  <a:pt x="13870" y="5986"/>
                </a:lnTo>
                <a:lnTo>
                  <a:pt x="13529" y="6181"/>
                </a:lnTo>
                <a:lnTo>
                  <a:pt x="13480" y="6205"/>
                </a:lnTo>
                <a:lnTo>
                  <a:pt x="13505" y="6083"/>
                </a:lnTo>
                <a:lnTo>
                  <a:pt x="13505" y="5986"/>
                </a:lnTo>
                <a:lnTo>
                  <a:pt x="13480" y="5791"/>
                </a:lnTo>
                <a:lnTo>
                  <a:pt x="13456" y="5524"/>
                </a:lnTo>
                <a:lnTo>
                  <a:pt x="13383" y="5256"/>
                </a:lnTo>
                <a:lnTo>
                  <a:pt x="13359" y="5232"/>
                </a:lnTo>
                <a:lnTo>
                  <a:pt x="13334" y="5256"/>
                </a:lnTo>
                <a:lnTo>
                  <a:pt x="13286" y="5524"/>
                </a:lnTo>
                <a:lnTo>
                  <a:pt x="13286" y="5791"/>
                </a:lnTo>
                <a:lnTo>
                  <a:pt x="13286" y="6035"/>
                </a:lnTo>
                <a:lnTo>
                  <a:pt x="13310" y="6156"/>
                </a:lnTo>
                <a:lnTo>
                  <a:pt x="13359" y="6254"/>
                </a:lnTo>
                <a:lnTo>
                  <a:pt x="13383" y="6278"/>
                </a:lnTo>
                <a:lnTo>
                  <a:pt x="13407" y="6278"/>
                </a:lnTo>
                <a:lnTo>
                  <a:pt x="13407" y="6375"/>
                </a:lnTo>
                <a:lnTo>
                  <a:pt x="13432" y="6448"/>
                </a:lnTo>
                <a:lnTo>
                  <a:pt x="13480" y="6521"/>
                </a:lnTo>
                <a:lnTo>
                  <a:pt x="13553" y="6594"/>
                </a:lnTo>
                <a:lnTo>
                  <a:pt x="13553" y="6789"/>
                </a:lnTo>
                <a:lnTo>
                  <a:pt x="13578" y="6984"/>
                </a:lnTo>
                <a:lnTo>
                  <a:pt x="13699" y="7397"/>
                </a:lnTo>
                <a:lnTo>
                  <a:pt x="13821" y="7787"/>
                </a:lnTo>
                <a:lnTo>
                  <a:pt x="13967" y="8176"/>
                </a:lnTo>
                <a:lnTo>
                  <a:pt x="14575" y="10195"/>
                </a:lnTo>
                <a:lnTo>
                  <a:pt x="15184" y="12312"/>
                </a:lnTo>
                <a:lnTo>
                  <a:pt x="15500" y="13359"/>
                </a:lnTo>
                <a:lnTo>
                  <a:pt x="15865" y="14381"/>
                </a:lnTo>
                <a:lnTo>
                  <a:pt x="15695" y="14575"/>
                </a:lnTo>
                <a:lnTo>
                  <a:pt x="15524" y="14746"/>
                </a:lnTo>
                <a:lnTo>
                  <a:pt x="15208" y="15038"/>
                </a:lnTo>
                <a:lnTo>
                  <a:pt x="13553" y="11801"/>
                </a:lnTo>
                <a:lnTo>
                  <a:pt x="12653" y="10074"/>
                </a:lnTo>
                <a:lnTo>
                  <a:pt x="12531" y="9782"/>
                </a:lnTo>
                <a:lnTo>
                  <a:pt x="12361" y="9441"/>
                </a:lnTo>
                <a:lnTo>
                  <a:pt x="12288" y="9295"/>
                </a:lnTo>
                <a:lnTo>
                  <a:pt x="12191" y="9149"/>
                </a:lnTo>
                <a:lnTo>
                  <a:pt x="12069" y="9028"/>
                </a:lnTo>
                <a:lnTo>
                  <a:pt x="11947" y="8955"/>
                </a:lnTo>
                <a:lnTo>
                  <a:pt x="11899" y="8857"/>
                </a:lnTo>
                <a:lnTo>
                  <a:pt x="11826" y="8809"/>
                </a:lnTo>
                <a:lnTo>
                  <a:pt x="11753" y="8784"/>
                </a:lnTo>
                <a:lnTo>
                  <a:pt x="11704" y="8809"/>
                </a:lnTo>
                <a:lnTo>
                  <a:pt x="11655" y="8833"/>
                </a:lnTo>
                <a:lnTo>
                  <a:pt x="11534" y="8906"/>
                </a:lnTo>
                <a:lnTo>
                  <a:pt x="11534" y="8736"/>
                </a:lnTo>
                <a:lnTo>
                  <a:pt x="11534" y="8419"/>
                </a:lnTo>
                <a:lnTo>
                  <a:pt x="11534" y="8273"/>
                </a:lnTo>
                <a:lnTo>
                  <a:pt x="11509" y="8127"/>
                </a:lnTo>
                <a:lnTo>
                  <a:pt x="11485" y="8103"/>
                </a:lnTo>
                <a:lnTo>
                  <a:pt x="11461" y="8079"/>
                </a:lnTo>
                <a:lnTo>
                  <a:pt x="11436" y="8103"/>
                </a:lnTo>
                <a:lnTo>
                  <a:pt x="11412" y="8127"/>
                </a:lnTo>
                <a:lnTo>
                  <a:pt x="11388" y="8249"/>
                </a:lnTo>
                <a:lnTo>
                  <a:pt x="11363" y="8371"/>
                </a:lnTo>
                <a:lnTo>
                  <a:pt x="11363" y="8638"/>
                </a:lnTo>
                <a:lnTo>
                  <a:pt x="11339" y="8833"/>
                </a:lnTo>
                <a:lnTo>
                  <a:pt x="11363" y="9052"/>
                </a:lnTo>
                <a:lnTo>
                  <a:pt x="10925" y="9368"/>
                </a:lnTo>
                <a:lnTo>
                  <a:pt x="10950" y="9198"/>
                </a:lnTo>
                <a:lnTo>
                  <a:pt x="10974" y="9028"/>
                </a:lnTo>
                <a:lnTo>
                  <a:pt x="10974" y="8687"/>
                </a:lnTo>
                <a:lnTo>
                  <a:pt x="10998" y="8200"/>
                </a:lnTo>
                <a:lnTo>
                  <a:pt x="10974" y="7957"/>
                </a:lnTo>
                <a:lnTo>
                  <a:pt x="10925" y="7714"/>
                </a:lnTo>
                <a:lnTo>
                  <a:pt x="10925" y="7689"/>
                </a:lnTo>
                <a:lnTo>
                  <a:pt x="10852" y="7689"/>
                </a:lnTo>
                <a:lnTo>
                  <a:pt x="10828" y="7714"/>
                </a:lnTo>
                <a:lnTo>
                  <a:pt x="10779" y="7933"/>
                </a:lnTo>
                <a:lnTo>
                  <a:pt x="10731" y="8127"/>
                </a:lnTo>
                <a:lnTo>
                  <a:pt x="10682" y="8541"/>
                </a:lnTo>
                <a:lnTo>
                  <a:pt x="10633" y="9028"/>
                </a:lnTo>
                <a:lnTo>
                  <a:pt x="10633" y="9271"/>
                </a:lnTo>
                <a:lnTo>
                  <a:pt x="10658" y="9393"/>
                </a:lnTo>
                <a:lnTo>
                  <a:pt x="10682" y="9514"/>
                </a:lnTo>
                <a:lnTo>
                  <a:pt x="10706" y="9539"/>
                </a:lnTo>
                <a:lnTo>
                  <a:pt x="10560" y="9660"/>
                </a:lnTo>
                <a:lnTo>
                  <a:pt x="10487" y="9685"/>
                </a:lnTo>
                <a:lnTo>
                  <a:pt x="10439" y="9733"/>
                </a:lnTo>
                <a:lnTo>
                  <a:pt x="10463" y="9466"/>
                </a:lnTo>
                <a:lnTo>
                  <a:pt x="10487" y="9174"/>
                </a:lnTo>
                <a:lnTo>
                  <a:pt x="10536" y="8614"/>
                </a:lnTo>
                <a:lnTo>
                  <a:pt x="10512" y="8346"/>
                </a:lnTo>
                <a:lnTo>
                  <a:pt x="10487" y="8079"/>
                </a:lnTo>
                <a:lnTo>
                  <a:pt x="10463" y="8054"/>
                </a:lnTo>
                <a:lnTo>
                  <a:pt x="10439" y="8030"/>
                </a:lnTo>
                <a:lnTo>
                  <a:pt x="10414" y="8030"/>
                </a:lnTo>
                <a:lnTo>
                  <a:pt x="10414" y="8054"/>
                </a:lnTo>
                <a:lnTo>
                  <a:pt x="10317" y="8298"/>
                </a:lnTo>
                <a:lnTo>
                  <a:pt x="10268" y="8541"/>
                </a:lnTo>
                <a:lnTo>
                  <a:pt x="10195" y="9028"/>
                </a:lnTo>
                <a:lnTo>
                  <a:pt x="10147" y="9514"/>
                </a:lnTo>
                <a:lnTo>
                  <a:pt x="10122" y="9782"/>
                </a:lnTo>
                <a:lnTo>
                  <a:pt x="10147" y="10025"/>
                </a:lnTo>
                <a:lnTo>
                  <a:pt x="9685" y="10414"/>
                </a:lnTo>
                <a:lnTo>
                  <a:pt x="9733" y="10220"/>
                </a:lnTo>
                <a:lnTo>
                  <a:pt x="9733" y="10025"/>
                </a:lnTo>
                <a:lnTo>
                  <a:pt x="9758" y="9612"/>
                </a:lnTo>
                <a:lnTo>
                  <a:pt x="9782" y="8565"/>
                </a:lnTo>
                <a:lnTo>
                  <a:pt x="9782" y="8541"/>
                </a:lnTo>
                <a:lnTo>
                  <a:pt x="9733" y="8541"/>
                </a:lnTo>
                <a:lnTo>
                  <a:pt x="9733" y="8565"/>
                </a:lnTo>
                <a:lnTo>
                  <a:pt x="9612" y="9466"/>
                </a:lnTo>
                <a:lnTo>
                  <a:pt x="9539" y="10001"/>
                </a:lnTo>
                <a:lnTo>
                  <a:pt x="9514" y="10268"/>
                </a:lnTo>
                <a:lnTo>
                  <a:pt x="9539" y="10512"/>
                </a:lnTo>
                <a:lnTo>
                  <a:pt x="9003" y="10901"/>
                </a:lnTo>
                <a:lnTo>
                  <a:pt x="8444" y="11290"/>
                </a:lnTo>
                <a:lnTo>
                  <a:pt x="8371" y="11339"/>
                </a:lnTo>
                <a:lnTo>
                  <a:pt x="7762" y="11704"/>
                </a:lnTo>
                <a:lnTo>
                  <a:pt x="7762" y="11704"/>
                </a:lnTo>
                <a:lnTo>
                  <a:pt x="7811" y="11558"/>
                </a:lnTo>
                <a:lnTo>
                  <a:pt x="7835" y="11388"/>
                </a:lnTo>
                <a:lnTo>
                  <a:pt x="7884" y="11071"/>
                </a:lnTo>
                <a:lnTo>
                  <a:pt x="7981" y="10268"/>
                </a:lnTo>
                <a:lnTo>
                  <a:pt x="7957" y="10244"/>
                </a:lnTo>
                <a:lnTo>
                  <a:pt x="7933" y="10244"/>
                </a:lnTo>
                <a:lnTo>
                  <a:pt x="7908" y="10268"/>
                </a:lnTo>
                <a:lnTo>
                  <a:pt x="7738" y="11023"/>
                </a:lnTo>
                <a:lnTo>
                  <a:pt x="7665" y="11388"/>
                </a:lnTo>
                <a:lnTo>
                  <a:pt x="7641" y="11558"/>
                </a:lnTo>
                <a:lnTo>
                  <a:pt x="7665" y="11728"/>
                </a:lnTo>
                <a:lnTo>
                  <a:pt x="7665" y="11753"/>
                </a:lnTo>
                <a:lnTo>
                  <a:pt x="7178" y="12069"/>
                </a:lnTo>
                <a:lnTo>
                  <a:pt x="7227" y="11753"/>
                </a:lnTo>
                <a:lnTo>
                  <a:pt x="7227" y="11436"/>
                </a:lnTo>
                <a:lnTo>
                  <a:pt x="7203" y="10804"/>
                </a:lnTo>
                <a:lnTo>
                  <a:pt x="7203" y="10779"/>
                </a:lnTo>
                <a:lnTo>
                  <a:pt x="7178" y="10779"/>
                </a:lnTo>
                <a:lnTo>
                  <a:pt x="7154" y="10804"/>
                </a:lnTo>
                <a:lnTo>
                  <a:pt x="7105" y="11461"/>
                </a:lnTo>
                <a:lnTo>
                  <a:pt x="7081" y="11777"/>
                </a:lnTo>
                <a:lnTo>
                  <a:pt x="7105" y="12118"/>
                </a:lnTo>
                <a:lnTo>
                  <a:pt x="6886" y="12239"/>
                </a:lnTo>
                <a:lnTo>
                  <a:pt x="6667" y="12385"/>
                </a:lnTo>
                <a:lnTo>
                  <a:pt x="6692" y="12191"/>
                </a:lnTo>
                <a:lnTo>
                  <a:pt x="6716" y="11728"/>
                </a:lnTo>
                <a:lnTo>
                  <a:pt x="6716" y="11290"/>
                </a:lnTo>
                <a:lnTo>
                  <a:pt x="6692" y="11266"/>
                </a:lnTo>
                <a:lnTo>
                  <a:pt x="6667" y="11242"/>
                </a:lnTo>
                <a:lnTo>
                  <a:pt x="6643" y="11242"/>
                </a:lnTo>
                <a:lnTo>
                  <a:pt x="6619" y="11266"/>
                </a:lnTo>
                <a:lnTo>
                  <a:pt x="6546" y="11655"/>
                </a:lnTo>
                <a:lnTo>
                  <a:pt x="6497" y="12045"/>
                </a:lnTo>
                <a:lnTo>
                  <a:pt x="6448" y="12337"/>
                </a:lnTo>
                <a:lnTo>
                  <a:pt x="6424" y="12458"/>
                </a:lnTo>
                <a:lnTo>
                  <a:pt x="6424" y="12604"/>
                </a:lnTo>
                <a:lnTo>
                  <a:pt x="6375" y="12580"/>
                </a:lnTo>
                <a:lnTo>
                  <a:pt x="6302" y="12580"/>
                </a:lnTo>
                <a:lnTo>
                  <a:pt x="6254" y="12604"/>
                </a:lnTo>
                <a:lnTo>
                  <a:pt x="6229" y="12677"/>
                </a:lnTo>
                <a:lnTo>
                  <a:pt x="6181" y="12848"/>
                </a:lnTo>
                <a:lnTo>
                  <a:pt x="6181" y="12994"/>
                </a:lnTo>
                <a:lnTo>
                  <a:pt x="6205" y="13140"/>
                </a:lnTo>
                <a:lnTo>
                  <a:pt x="6229" y="13310"/>
                </a:lnTo>
                <a:lnTo>
                  <a:pt x="6473" y="14429"/>
                </a:lnTo>
                <a:lnTo>
                  <a:pt x="6692" y="15549"/>
                </a:lnTo>
                <a:lnTo>
                  <a:pt x="6740" y="15914"/>
                </a:lnTo>
                <a:lnTo>
                  <a:pt x="6765" y="16108"/>
                </a:lnTo>
                <a:lnTo>
                  <a:pt x="6838" y="16303"/>
                </a:lnTo>
                <a:lnTo>
                  <a:pt x="6716" y="16352"/>
                </a:lnTo>
                <a:lnTo>
                  <a:pt x="6594" y="16449"/>
                </a:lnTo>
                <a:lnTo>
                  <a:pt x="6351" y="16619"/>
                </a:lnTo>
                <a:lnTo>
                  <a:pt x="6132" y="16084"/>
                </a:lnTo>
                <a:lnTo>
                  <a:pt x="5889" y="15549"/>
                </a:lnTo>
                <a:lnTo>
                  <a:pt x="5353" y="14502"/>
                </a:lnTo>
                <a:lnTo>
                  <a:pt x="5110" y="14040"/>
                </a:lnTo>
                <a:lnTo>
                  <a:pt x="4867" y="13602"/>
                </a:lnTo>
                <a:lnTo>
                  <a:pt x="4721" y="13383"/>
                </a:lnTo>
                <a:lnTo>
                  <a:pt x="4550" y="13188"/>
                </a:lnTo>
                <a:lnTo>
                  <a:pt x="4380" y="12994"/>
                </a:lnTo>
                <a:lnTo>
                  <a:pt x="4185" y="12799"/>
                </a:lnTo>
                <a:lnTo>
                  <a:pt x="4015" y="12653"/>
                </a:lnTo>
                <a:lnTo>
                  <a:pt x="3820" y="12531"/>
                </a:lnTo>
                <a:lnTo>
                  <a:pt x="3431" y="12312"/>
                </a:lnTo>
                <a:lnTo>
                  <a:pt x="3017" y="12118"/>
                </a:lnTo>
                <a:lnTo>
                  <a:pt x="2579" y="11923"/>
                </a:lnTo>
                <a:lnTo>
                  <a:pt x="2093" y="11777"/>
                </a:lnTo>
                <a:lnTo>
                  <a:pt x="1606" y="11607"/>
                </a:lnTo>
                <a:lnTo>
                  <a:pt x="1168" y="11412"/>
                </a:lnTo>
                <a:lnTo>
                  <a:pt x="730" y="11217"/>
                </a:lnTo>
                <a:lnTo>
                  <a:pt x="779" y="11144"/>
                </a:lnTo>
                <a:lnTo>
                  <a:pt x="901" y="10974"/>
                </a:lnTo>
                <a:lnTo>
                  <a:pt x="1047" y="10804"/>
                </a:lnTo>
                <a:lnTo>
                  <a:pt x="1120" y="10828"/>
                </a:lnTo>
                <a:lnTo>
                  <a:pt x="1582" y="10877"/>
                </a:lnTo>
                <a:lnTo>
                  <a:pt x="2068" y="10925"/>
                </a:lnTo>
                <a:lnTo>
                  <a:pt x="2531" y="10950"/>
                </a:lnTo>
                <a:lnTo>
                  <a:pt x="2993" y="11023"/>
                </a:lnTo>
                <a:lnTo>
                  <a:pt x="3431" y="11120"/>
                </a:lnTo>
                <a:lnTo>
                  <a:pt x="3845" y="11242"/>
                </a:lnTo>
                <a:lnTo>
                  <a:pt x="4258" y="11363"/>
                </a:lnTo>
                <a:lnTo>
                  <a:pt x="4696" y="11485"/>
                </a:lnTo>
                <a:lnTo>
                  <a:pt x="4769" y="11485"/>
                </a:lnTo>
                <a:lnTo>
                  <a:pt x="4842" y="11461"/>
                </a:lnTo>
                <a:lnTo>
                  <a:pt x="4915" y="11412"/>
                </a:lnTo>
                <a:lnTo>
                  <a:pt x="4940" y="11339"/>
                </a:lnTo>
                <a:lnTo>
                  <a:pt x="4964" y="11290"/>
                </a:lnTo>
                <a:lnTo>
                  <a:pt x="4964" y="11217"/>
                </a:lnTo>
                <a:lnTo>
                  <a:pt x="4915" y="11144"/>
                </a:lnTo>
                <a:lnTo>
                  <a:pt x="4867" y="11096"/>
                </a:lnTo>
                <a:lnTo>
                  <a:pt x="4794" y="11071"/>
                </a:lnTo>
                <a:lnTo>
                  <a:pt x="4891" y="10974"/>
                </a:lnTo>
                <a:lnTo>
                  <a:pt x="4988" y="10852"/>
                </a:lnTo>
                <a:lnTo>
                  <a:pt x="5134" y="10609"/>
                </a:lnTo>
                <a:lnTo>
                  <a:pt x="6059" y="9393"/>
                </a:lnTo>
                <a:lnTo>
                  <a:pt x="7081" y="8079"/>
                </a:lnTo>
                <a:lnTo>
                  <a:pt x="7519" y="7543"/>
                </a:lnTo>
                <a:lnTo>
                  <a:pt x="7738" y="7276"/>
                </a:lnTo>
                <a:lnTo>
                  <a:pt x="7811" y="7130"/>
                </a:lnTo>
                <a:lnTo>
                  <a:pt x="7884" y="6959"/>
                </a:lnTo>
                <a:lnTo>
                  <a:pt x="7908" y="6959"/>
                </a:lnTo>
                <a:lnTo>
                  <a:pt x="7981" y="6935"/>
                </a:lnTo>
                <a:lnTo>
                  <a:pt x="8030" y="6911"/>
                </a:lnTo>
                <a:lnTo>
                  <a:pt x="8103" y="6886"/>
                </a:lnTo>
                <a:lnTo>
                  <a:pt x="8152" y="6813"/>
                </a:lnTo>
                <a:lnTo>
                  <a:pt x="8176" y="6740"/>
                </a:lnTo>
                <a:lnTo>
                  <a:pt x="8176" y="6667"/>
                </a:lnTo>
                <a:lnTo>
                  <a:pt x="8176" y="6594"/>
                </a:lnTo>
                <a:lnTo>
                  <a:pt x="8127" y="6546"/>
                </a:lnTo>
                <a:lnTo>
                  <a:pt x="8298" y="6327"/>
                </a:lnTo>
                <a:lnTo>
                  <a:pt x="8419" y="6181"/>
                </a:lnTo>
                <a:lnTo>
                  <a:pt x="8541" y="6035"/>
                </a:lnTo>
                <a:lnTo>
                  <a:pt x="8590" y="5962"/>
                </a:lnTo>
                <a:lnTo>
                  <a:pt x="8638" y="5889"/>
                </a:lnTo>
                <a:lnTo>
                  <a:pt x="8638" y="5791"/>
                </a:lnTo>
                <a:lnTo>
                  <a:pt x="8638" y="5718"/>
                </a:lnTo>
                <a:lnTo>
                  <a:pt x="8614" y="5718"/>
                </a:lnTo>
                <a:lnTo>
                  <a:pt x="8541" y="5694"/>
                </a:lnTo>
                <a:lnTo>
                  <a:pt x="8468" y="5718"/>
                </a:lnTo>
                <a:lnTo>
                  <a:pt x="8395" y="5767"/>
                </a:lnTo>
                <a:lnTo>
                  <a:pt x="8322" y="5840"/>
                </a:lnTo>
                <a:lnTo>
                  <a:pt x="8200" y="5962"/>
                </a:lnTo>
                <a:lnTo>
                  <a:pt x="8079" y="6083"/>
                </a:lnTo>
                <a:lnTo>
                  <a:pt x="7811" y="6375"/>
                </a:lnTo>
                <a:lnTo>
                  <a:pt x="6838" y="5913"/>
                </a:lnTo>
                <a:lnTo>
                  <a:pt x="5864" y="5426"/>
                </a:lnTo>
                <a:lnTo>
                  <a:pt x="6010" y="5280"/>
                </a:lnTo>
                <a:lnTo>
                  <a:pt x="6132" y="5110"/>
                </a:lnTo>
                <a:lnTo>
                  <a:pt x="6327" y="4842"/>
                </a:lnTo>
                <a:lnTo>
                  <a:pt x="6400" y="4721"/>
                </a:lnTo>
                <a:lnTo>
                  <a:pt x="6473" y="4575"/>
                </a:lnTo>
                <a:lnTo>
                  <a:pt x="6911" y="4818"/>
                </a:lnTo>
                <a:lnTo>
                  <a:pt x="7689" y="5280"/>
                </a:lnTo>
                <a:lnTo>
                  <a:pt x="7884" y="5402"/>
                </a:lnTo>
                <a:lnTo>
                  <a:pt x="8103" y="5475"/>
                </a:lnTo>
                <a:lnTo>
                  <a:pt x="8298" y="5572"/>
                </a:lnTo>
                <a:lnTo>
                  <a:pt x="8517" y="5621"/>
                </a:lnTo>
                <a:lnTo>
                  <a:pt x="8590" y="5597"/>
                </a:lnTo>
                <a:lnTo>
                  <a:pt x="8638" y="5572"/>
                </a:lnTo>
                <a:lnTo>
                  <a:pt x="8638" y="5499"/>
                </a:lnTo>
                <a:lnTo>
                  <a:pt x="8614" y="5426"/>
                </a:lnTo>
                <a:lnTo>
                  <a:pt x="8468" y="5305"/>
                </a:lnTo>
                <a:lnTo>
                  <a:pt x="8322" y="5183"/>
                </a:lnTo>
                <a:lnTo>
                  <a:pt x="7981" y="4964"/>
                </a:lnTo>
                <a:lnTo>
                  <a:pt x="7276" y="4599"/>
                </a:lnTo>
                <a:lnTo>
                  <a:pt x="5572" y="3674"/>
                </a:lnTo>
                <a:lnTo>
                  <a:pt x="4721" y="3236"/>
                </a:lnTo>
                <a:lnTo>
                  <a:pt x="3845" y="2798"/>
                </a:lnTo>
                <a:lnTo>
                  <a:pt x="3236" y="2433"/>
                </a:lnTo>
                <a:lnTo>
                  <a:pt x="2920" y="2263"/>
                </a:lnTo>
                <a:lnTo>
                  <a:pt x="2579" y="2117"/>
                </a:lnTo>
                <a:lnTo>
                  <a:pt x="2896" y="1850"/>
                </a:lnTo>
                <a:lnTo>
                  <a:pt x="3090" y="1704"/>
                </a:lnTo>
                <a:lnTo>
                  <a:pt x="3139" y="1606"/>
                </a:lnTo>
                <a:lnTo>
                  <a:pt x="3188" y="1509"/>
                </a:lnTo>
                <a:lnTo>
                  <a:pt x="3358" y="1606"/>
                </a:lnTo>
                <a:lnTo>
                  <a:pt x="3528" y="1704"/>
                </a:lnTo>
                <a:lnTo>
                  <a:pt x="3869" y="1874"/>
                </a:lnTo>
                <a:lnTo>
                  <a:pt x="4234" y="1996"/>
                </a:lnTo>
                <a:lnTo>
                  <a:pt x="4623" y="2117"/>
                </a:lnTo>
                <a:lnTo>
                  <a:pt x="5718" y="2433"/>
                </a:lnTo>
                <a:lnTo>
                  <a:pt x="6813" y="2750"/>
                </a:lnTo>
                <a:lnTo>
                  <a:pt x="8906" y="3334"/>
                </a:lnTo>
                <a:lnTo>
                  <a:pt x="9952" y="3601"/>
                </a:lnTo>
                <a:lnTo>
                  <a:pt x="11023" y="3820"/>
                </a:lnTo>
                <a:lnTo>
                  <a:pt x="11071" y="3845"/>
                </a:lnTo>
                <a:lnTo>
                  <a:pt x="11120" y="3869"/>
                </a:lnTo>
                <a:lnTo>
                  <a:pt x="11193" y="3845"/>
                </a:lnTo>
                <a:lnTo>
                  <a:pt x="11242" y="3820"/>
                </a:lnTo>
                <a:lnTo>
                  <a:pt x="11509" y="3553"/>
                </a:lnTo>
                <a:lnTo>
                  <a:pt x="11753" y="3236"/>
                </a:lnTo>
                <a:lnTo>
                  <a:pt x="11972" y="2920"/>
                </a:lnTo>
                <a:lnTo>
                  <a:pt x="12215" y="2628"/>
                </a:lnTo>
                <a:lnTo>
                  <a:pt x="12507" y="2336"/>
                </a:lnTo>
                <a:lnTo>
                  <a:pt x="12799" y="2044"/>
                </a:lnTo>
                <a:lnTo>
                  <a:pt x="13115" y="1777"/>
                </a:lnTo>
                <a:lnTo>
                  <a:pt x="13432" y="1533"/>
                </a:lnTo>
                <a:lnTo>
                  <a:pt x="13797" y="1266"/>
                </a:lnTo>
                <a:lnTo>
                  <a:pt x="14186" y="1022"/>
                </a:lnTo>
                <a:lnTo>
                  <a:pt x="14624" y="779"/>
                </a:lnTo>
                <a:lnTo>
                  <a:pt x="14867" y="682"/>
                </a:lnTo>
                <a:lnTo>
                  <a:pt x="15086" y="584"/>
                </a:lnTo>
                <a:lnTo>
                  <a:pt x="15330" y="511"/>
                </a:lnTo>
                <a:lnTo>
                  <a:pt x="15549" y="463"/>
                </a:lnTo>
                <a:lnTo>
                  <a:pt x="15792" y="438"/>
                </a:lnTo>
                <a:close/>
                <a:moveTo>
                  <a:pt x="15987" y="0"/>
                </a:moveTo>
                <a:lnTo>
                  <a:pt x="15743" y="25"/>
                </a:lnTo>
                <a:lnTo>
                  <a:pt x="15500" y="49"/>
                </a:lnTo>
                <a:lnTo>
                  <a:pt x="15281" y="98"/>
                </a:lnTo>
                <a:lnTo>
                  <a:pt x="15038" y="171"/>
                </a:lnTo>
                <a:lnTo>
                  <a:pt x="14575" y="341"/>
                </a:lnTo>
                <a:lnTo>
                  <a:pt x="14137" y="560"/>
                </a:lnTo>
                <a:lnTo>
                  <a:pt x="13724" y="803"/>
                </a:lnTo>
                <a:lnTo>
                  <a:pt x="13286" y="1095"/>
                </a:lnTo>
                <a:lnTo>
                  <a:pt x="12896" y="1387"/>
                </a:lnTo>
                <a:lnTo>
                  <a:pt x="12483" y="1728"/>
                </a:lnTo>
                <a:lnTo>
                  <a:pt x="12118" y="2093"/>
                </a:lnTo>
                <a:lnTo>
                  <a:pt x="11850" y="2360"/>
                </a:lnTo>
                <a:lnTo>
                  <a:pt x="11582" y="2677"/>
                </a:lnTo>
                <a:lnTo>
                  <a:pt x="11315" y="2993"/>
                </a:lnTo>
                <a:lnTo>
                  <a:pt x="11193" y="3163"/>
                </a:lnTo>
                <a:lnTo>
                  <a:pt x="11096" y="3358"/>
                </a:lnTo>
                <a:lnTo>
                  <a:pt x="10122" y="3066"/>
                </a:lnTo>
                <a:lnTo>
                  <a:pt x="9125" y="2798"/>
                </a:lnTo>
                <a:lnTo>
                  <a:pt x="8127" y="2555"/>
                </a:lnTo>
                <a:lnTo>
                  <a:pt x="7130" y="2287"/>
                </a:lnTo>
                <a:lnTo>
                  <a:pt x="5134" y="1704"/>
                </a:lnTo>
                <a:lnTo>
                  <a:pt x="4623" y="1558"/>
                </a:lnTo>
                <a:lnTo>
                  <a:pt x="4137" y="1412"/>
                </a:lnTo>
                <a:lnTo>
                  <a:pt x="3893" y="1363"/>
                </a:lnTo>
                <a:lnTo>
                  <a:pt x="3626" y="1314"/>
                </a:lnTo>
                <a:lnTo>
                  <a:pt x="3382" y="1290"/>
                </a:lnTo>
                <a:lnTo>
                  <a:pt x="3115" y="1314"/>
                </a:lnTo>
                <a:lnTo>
                  <a:pt x="3066" y="1290"/>
                </a:lnTo>
                <a:lnTo>
                  <a:pt x="2993" y="1266"/>
                </a:lnTo>
                <a:lnTo>
                  <a:pt x="2920" y="1266"/>
                </a:lnTo>
                <a:lnTo>
                  <a:pt x="2774" y="1314"/>
                </a:lnTo>
                <a:lnTo>
                  <a:pt x="2677" y="1387"/>
                </a:lnTo>
                <a:lnTo>
                  <a:pt x="2555" y="1485"/>
                </a:lnTo>
                <a:lnTo>
                  <a:pt x="2287" y="1728"/>
                </a:lnTo>
                <a:lnTo>
                  <a:pt x="2044" y="1971"/>
                </a:lnTo>
                <a:lnTo>
                  <a:pt x="1825" y="2239"/>
                </a:lnTo>
                <a:lnTo>
                  <a:pt x="1704" y="2433"/>
                </a:lnTo>
                <a:lnTo>
                  <a:pt x="1606" y="2628"/>
                </a:lnTo>
                <a:lnTo>
                  <a:pt x="1582" y="2652"/>
                </a:lnTo>
                <a:lnTo>
                  <a:pt x="1558" y="2701"/>
                </a:lnTo>
                <a:lnTo>
                  <a:pt x="1558" y="2750"/>
                </a:lnTo>
                <a:lnTo>
                  <a:pt x="1582" y="2823"/>
                </a:lnTo>
                <a:lnTo>
                  <a:pt x="1704" y="2993"/>
                </a:lnTo>
                <a:lnTo>
                  <a:pt x="1850" y="3188"/>
                </a:lnTo>
                <a:lnTo>
                  <a:pt x="1995" y="3358"/>
                </a:lnTo>
                <a:lnTo>
                  <a:pt x="2166" y="3528"/>
                </a:lnTo>
                <a:lnTo>
                  <a:pt x="2531" y="3820"/>
                </a:lnTo>
                <a:lnTo>
                  <a:pt x="2896" y="4112"/>
                </a:lnTo>
                <a:lnTo>
                  <a:pt x="3261" y="4404"/>
                </a:lnTo>
                <a:lnTo>
                  <a:pt x="3650" y="4672"/>
                </a:lnTo>
                <a:lnTo>
                  <a:pt x="4429" y="5207"/>
                </a:lnTo>
                <a:lnTo>
                  <a:pt x="5159" y="5645"/>
                </a:lnTo>
                <a:lnTo>
                  <a:pt x="5913" y="6083"/>
                </a:lnTo>
                <a:lnTo>
                  <a:pt x="6692" y="6448"/>
                </a:lnTo>
                <a:lnTo>
                  <a:pt x="7470" y="6789"/>
                </a:lnTo>
                <a:lnTo>
                  <a:pt x="7470" y="6813"/>
                </a:lnTo>
                <a:lnTo>
                  <a:pt x="7446" y="6862"/>
                </a:lnTo>
                <a:lnTo>
                  <a:pt x="7446" y="6911"/>
                </a:lnTo>
                <a:lnTo>
                  <a:pt x="7251" y="7105"/>
                </a:lnTo>
                <a:lnTo>
                  <a:pt x="7081" y="7324"/>
                </a:lnTo>
                <a:lnTo>
                  <a:pt x="6740" y="7762"/>
                </a:lnTo>
                <a:lnTo>
                  <a:pt x="5913" y="8857"/>
                </a:lnTo>
                <a:lnTo>
                  <a:pt x="4988" y="10074"/>
                </a:lnTo>
                <a:lnTo>
                  <a:pt x="4672" y="10463"/>
                </a:lnTo>
                <a:lnTo>
                  <a:pt x="4526" y="10682"/>
                </a:lnTo>
                <a:lnTo>
                  <a:pt x="4477" y="10779"/>
                </a:lnTo>
                <a:lnTo>
                  <a:pt x="4453" y="10901"/>
                </a:lnTo>
                <a:lnTo>
                  <a:pt x="4088" y="10779"/>
                </a:lnTo>
                <a:lnTo>
                  <a:pt x="3699" y="10682"/>
                </a:lnTo>
                <a:lnTo>
                  <a:pt x="2944" y="10536"/>
                </a:lnTo>
                <a:lnTo>
                  <a:pt x="2506" y="10463"/>
                </a:lnTo>
                <a:lnTo>
                  <a:pt x="2044" y="10439"/>
                </a:lnTo>
                <a:lnTo>
                  <a:pt x="1582" y="10414"/>
                </a:lnTo>
                <a:lnTo>
                  <a:pt x="1144" y="10439"/>
                </a:lnTo>
                <a:lnTo>
                  <a:pt x="1095" y="10414"/>
                </a:lnTo>
                <a:lnTo>
                  <a:pt x="1047" y="10414"/>
                </a:lnTo>
                <a:lnTo>
                  <a:pt x="949" y="10439"/>
                </a:lnTo>
                <a:lnTo>
                  <a:pt x="876" y="10463"/>
                </a:lnTo>
                <a:lnTo>
                  <a:pt x="682" y="10560"/>
                </a:lnTo>
                <a:lnTo>
                  <a:pt x="536" y="10706"/>
                </a:lnTo>
                <a:lnTo>
                  <a:pt x="390" y="10901"/>
                </a:lnTo>
                <a:lnTo>
                  <a:pt x="268" y="11096"/>
                </a:lnTo>
                <a:lnTo>
                  <a:pt x="171" y="11290"/>
                </a:lnTo>
                <a:lnTo>
                  <a:pt x="73" y="11485"/>
                </a:lnTo>
                <a:lnTo>
                  <a:pt x="25" y="11655"/>
                </a:lnTo>
                <a:lnTo>
                  <a:pt x="0" y="11728"/>
                </a:lnTo>
                <a:lnTo>
                  <a:pt x="0" y="11777"/>
                </a:lnTo>
                <a:lnTo>
                  <a:pt x="25" y="11850"/>
                </a:lnTo>
                <a:lnTo>
                  <a:pt x="73" y="11874"/>
                </a:lnTo>
                <a:lnTo>
                  <a:pt x="146" y="11947"/>
                </a:lnTo>
                <a:lnTo>
                  <a:pt x="268" y="11947"/>
                </a:lnTo>
                <a:lnTo>
                  <a:pt x="414" y="12069"/>
                </a:lnTo>
                <a:lnTo>
                  <a:pt x="584" y="12166"/>
                </a:lnTo>
                <a:lnTo>
                  <a:pt x="949" y="12361"/>
                </a:lnTo>
                <a:lnTo>
                  <a:pt x="1509" y="12653"/>
                </a:lnTo>
                <a:lnTo>
                  <a:pt x="2093" y="12921"/>
                </a:lnTo>
                <a:lnTo>
                  <a:pt x="2604" y="13188"/>
                </a:lnTo>
                <a:lnTo>
                  <a:pt x="3115" y="13480"/>
                </a:lnTo>
                <a:lnTo>
                  <a:pt x="3309" y="13578"/>
                </a:lnTo>
                <a:lnTo>
                  <a:pt x="3455" y="13724"/>
                </a:lnTo>
                <a:lnTo>
                  <a:pt x="3650" y="13821"/>
                </a:lnTo>
                <a:lnTo>
                  <a:pt x="3747" y="13845"/>
                </a:lnTo>
                <a:lnTo>
                  <a:pt x="3845" y="13870"/>
                </a:lnTo>
                <a:lnTo>
                  <a:pt x="3845" y="13967"/>
                </a:lnTo>
                <a:lnTo>
                  <a:pt x="3869" y="14089"/>
                </a:lnTo>
                <a:lnTo>
                  <a:pt x="3942" y="14186"/>
                </a:lnTo>
                <a:lnTo>
                  <a:pt x="4015" y="14283"/>
                </a:lnTo>
                <a:lnTo>
                  <a:pt x="4112" y="14381"/>
                </a:lnTo>
                <a:lnTo>
                  <a:pt x="4185" y="14527"/>
                </a:lnTo>
                <a:lnTo>
                  <a:pt x="4307" y="14819"/>
                </a:lnTo>
                <a:lnTo>
                  <a:pt x="4429" y="15135"/>
                </a:lnTo>
                <a:lnTo>
                  <a:pt x="4526" y="15427"/>
                </a:lnTo>
                <a:lnTo>
                  <a:pt x="4818" y="15938"/>
                </a:lnTo>
                <a:lnTo>
                  <a:pt x="5110" y="16449"/>
                </a:lnTo>
                <a:lnTo>
                  <a:pt x="5378" y="16887"/>
                </a:lnTo>
                <a:lnTo>
                  <a:pt x="5548" y="17082"/>
                </a:lnTo>
                <a:lnTo>
                  <a:pt x="5645" y="17179"/>
                </a:lnTo>
                <a:lnTo>
                  <a:pt x="5743" y="17252"/>
                </a:lnTo>
                <a:lnTo>
                  <a:pt x="5743" y="17325"/>
                </a:lnTo>
                <a:lnTo>
                  <a:pt x="5767" y="17349"/>
                </a:lnTo>
                <a:lnTo>
                  <a:pt x="5864" y="17374"/>
                </a:lnTo>
                <a:lnTo>
                  <a:pt x="5937" y="17374"/>
                </a:lnTo>
                <a:lnTo>
                  <a:pt x="6010" y="17349"/>
                </a:lnTo>
                <a:lnTo>
                  <a:pt x="6108" y="17301"/>
                </a:lnTo>
                <a:lnTo>
                  <a:pt x="6254" y="17228"/>
                </a:lnTo>
                <a:lnTo>
                  <a:pt x="6400" y="17106"/>
                </a:lnTo>
                <a:lnTo>
                  <a:pt x="6789" y="16863"/>
                </a:lnTo>
                <a:lnTo>
                  <a:pt x="6984" y="16741"/>
                </a:lnTo>
                <a:lnTo>
                  <a:pt x="7057" y="16644"/>
                </a:lnTo>
                <a:lnTo>
                  <a:pt x="7130" y="16571"/>
                </a:lnTo>
                <a:lnTo>
                  <a:pt x="7203" y="16522"/>
                </a:lnTo>
                <a:lnTo>
                  <a:pt x="7251" y="16449"/>
                </a:lnTo>
                <a:lnTo>
                  <a:pt x="7276" y="16230"/>
                </a:lnTo>
                <a:lnTo>
                  <a:pt x="7276" y="16011"/>
                </a:lnTo>
                <a:lnTo>
                  <a:pt x="7203" y="15597"/>
                </a:lnTo>
                <a:lnTo>
                  <a:pt x="7008" y="14478"/>
                </a:lnTo>
                <a:lnTo>
                  <a:pt x="6886" y="13918"/>
                </a:lnTo>
                <a:lnTo>
                  <a:pt x="6765" y="13359"/>
                </a:lnTo>
                <a:lnTo>
                  <a:pt x="6692" y="13091"/>
                </a:lnTo>
                <a:lnTo>
                  <a:pt x="6667" y="12969"/>
                </a:lnTo>
                <a:lnTo>
                  <a:pt x="6594" y="12848"/>
                </a:lnTo>
                <a:lnTo>
                  <a:pt x="6813" y="12799"/>
                </a:lnTo>
                <a:lnTo>
                  <a:pt x="6984" y="12702"/>
                </a:lnTo>
                <a:lnTo>
                  <a:pt x="7373" y="12483"/>
                </a:lnTo>
                <a:lnTo>
                  <a:pt x="8614" y="11753"/>
                </a:lnTo>
                <a:lnTo>
                  <a:pt x="9149" y="11412"/>
                </a:lnTo>
                <a:lnTo>
                  <a:pt x="9660" y="11047"/>
                </a:lnTo>
                <a:lnTo>
                  <a:pt x="10171" y="10658"/>
                </a:lnTo>
                <a:lnTo>
                  <a:pt x="10414" y="10439"/>
                </a:lnTo>
                <a:lnTo>
                  <a:pt x="10633" y="10220"/>
                </a:lnTo>
                <a:lnTo>
                  <a:pt x="10755" y="10414"/>
                </a:lnTo>
                <a:lnTo>
                  <a:pt x="10877" y="10633"/>
                </a:lnTo>
                <a:lnTo>
                  <a:pt x="11120" y="10998"/>
                </a:lnTo>
                <a:lnTo>
                  <a:pt x="11655" y="11850"/>
                </a:lnTo>
                <a:lnTo>
                  <a:pt x="12191" y="12677"/>
                </a:lnTo>
                <a:lnTo>
                  <a:pt x="12750" y="13505"/>
                </a:lnTo>
                <a:lnTo>
                  <a:pt x="13286" y="14308"/>
                </a:lnTo>
                <a:lnTo>
                  <a:pt x="13870" y="15086"/>
                </a:lnTo>
                <a:lnTo>
                  <a:pt x="14478" y="15865"/>
                </a:lnTo>
                <a:lnTo>
                  <a:pt x="14551" y="15914"/>
                </a:lnTo>
                <a:lnTo>
                  <a:pt x="14624" y="15938"/>
                </a:lnTo>
                <a:lnTo>
                  <a:pt x="14721" y="15914"/>
                </a:lnTo>
                <a:lnTo>
                  <a:pt x="14794" y="15889"/>
                </a:lnTo>
                <a:lnTo>
                  <a:pt x="14867" y="15865"/>
                </a:lnTo>
                <a:lnTo>
                  <a:pt x="15086" y="15743"/>
                </a:lnTo>
                <a:lnTo>
                  <a:pt x="15281" y="15597"/>
                </a:lnTo>
                <a:lnTo>
                  <a:pt x="15646" y="15281"/>
                </a:lnTo>
                <a:lnTo>
                  <a:pt x="15841" y="15135"/>
                </a:lnTo>
                <a:lnTo>
                  <a:pt x="16011" y="14965"/>
                </a:lnTo>
                <a:lnTo>
                  <a:pt x="16157" y="14770"/>
                </a:lnTo>
                <a:lnTo>
                  <a:pt x="16254" y="14575"/>
                </a:lnTo>
                <a:lnTo>
                  <a:pt x="16279" y="14527"/>
                </a:lnTo>
                <a:lnTo>
                  <a:pt x="16327" y="14478"/>
                </a:lnTo>
                <a:lnTo>
                  <a:pt x="16352" y="14429"/>
                </a:lnTo>
                <a:lnTo>
                  <a:pt x="16352" y="14356"/>
                </a:lnTo>
                <a:lnTo>
                  <a:pt x="16352" y="14283"/>
                </a:lnTo>
                <a:lnTo>
                  <a:pt x="16084" y="13261"/>
                </a:lnTo>
                <a:lnTo>
                  <a:pt x="15768" y="12264"/>
                </a:lnTo>
                <a:lnTo>
                  <a:pt x="15111" y="10244"/>
                </a:lnTo>
                <a:lnTo>
                  <a:pt x="14478" y="8225"/>
                </a:lnTo>
                <a:lnTo>
                  <a:pt x="14113" y="7130"/>
                </a:lnTo>
                <a:lnTo>
                  <a:pt x="14016" y="6813"/>
                </a:lnTo>
                <a:lnTo>
                  <a:pt x="13943" y="6643"/>
                </a:lnTo>
                <a:lnTo>
                  <a:pt x="13870" y="6521"/>
                </a:lnTo>
                <a:lnTo>
                  <a:pt x="14186" y="6327"/>
                </a:lnTo>
                <a:lnTo>
                  <a:pt x="14478" y="6132"/>
                </a:lnTo>
                <a:lnTo>
                  <a:pt x="14794" y="5913"/>
                </a:lnTo>
                <a:lnTo>
                  <a:pt x="15062" y="5694"/>
                </a:lnTo>
                <a:lnTo>
                  <a:pt x="15330" y="5475"/>
                </a:lnTo>
                <a:lnTo>
                  <a:pt x="15597" y="5232"/>
                </a:lnTo>
                <a:lnTo>
                  <a:pt x="15865" y="4964"/>
                </a:lnTo>
                <a:lnTo>
                  <a:pt x="16108" y="4696"/>
                </a:lnTo>
                <a:lnTo>
                  <a:pt x="16157" y="4696"/>
                </a:lnTo>
                <a:lnTo>
                  <a:pt x="16181" y="4648"/>
                </a:lnTo>
                <a:lnTo>
                  <a:pt x="16181" y="4599"/>
                </a:lnTo>
                <a:lnTo>
                  <a:pt x="16449" y="4283"/>
                </a:lnTo>
                <a:lnTo>
                  <a:pt x="16692" y="3942"/>
                </a:lnTo>
                <a:lnTo>
                  <a:pt x="16911" y="3601"/>
                </a:lnTo>
                <a:lnTo>
                  <a:pt x="17130" y="3188"/>
                </a:lnTo>
                <a:lnTo>
                  <a:pt x="17325" y="2774"/>
                </a:lnTo>
                <a:lnTo>
                  <a:pt x="17422" y="2531"/>
                </a:lnTo>
                <a:lnTo>
                  <a:pt x="17495" y="2312"/>
                </a:lnTo>
                <a:lnTo>
                  <a:pt x="17544" y="2093"/>
                </a:lnTo>
                <a:lnTo>
                  <a:pt x="17568" y="1850"/>
                </a:lnTo>
                <a:lnTo>
                  <a:pt x="17593" y="1631"/>
                </a:lnTo>
                <a:lnTo>
                  <a:pt x="17568" y="1412"/>
                </a:lnTo>
                <a:lnTo>
                  <a:pt x="17544" y="1193"/>
                </a:lnTo>
                <a:lnTo>
                  <a:pt x="17471" y="998"/>
                </a:lnTo>
                <a:lnTo>
                  <a:pt x="17374" y="779"/>
                </a:lnTo>
                <a:lnTo>
                  <a:pt x="17228" y="609"/>
                </a:lnTo>
                <a:lnTo>
                  <a:pt x="17057" y="414"/>
                </a:lnTo>
                <a:lnTo>
                  <a:pt x="16863" y="268"/>
                </a:lnTo>
                <a:lnTo>
                  <a:pt x="16644" y="146"/>
                </a:lnTo>
                <a:lnTo>
                  <a:pt x="16425" y="73"/>
                </a:lnTo>
                <a:lnTo>
                  <a:pt x="16206" y="25"/>
                </a:lnTo>
                <a:lnTo>
                  <a:pt x="15987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46"/>
          <p:cNvSpPr/>
          <p:nvPr/>
        </p:nvSpPr>
        <p:spPr>
          <a:xfrm>
            <a:off x="5566399" y="3822033"/>
            <a:ext cx="368541" cy="412163"/>
          </a:xfrm>
          <a:custGeom>
            <a:avLst/>
            <a:gdLst/>
            <a:ahLst/>
            <a:cxnLst/>
            <a:rect l="l" t="t" r="r" b="b"/>
            <a:pathLst>
              <a:path w="16863" h="18859" extrusionOk="0">
                <a:moveTo>
                  <a:pt x="7057" y="439"/>
                </a:moveTo>
                <a:lnTo>
                  <a:pt x="7178" y="463"/>
                </a:lnTo>
                <a:lnTo>
                  <a:pt x="7300" y="488"/>
                </a:lnTo>
                <a:lnTo>
                  <a:pt x="7543" y="488"/>
                </a:lnTo>
                <a:lnTo>
                  <a:pt x="8054" y="463"/>
                </a:lnTo>
                <a:lnTo>
                  <a:pt x="8809" y="463"/>
                </a:lnTo>
                <a:lnTo>
                  <a:pt x="9563" y="488"/>
                </a:lnTo>
                <a:lnTo>
                  <a:pt x="9563" y="707"/>
                </a:lnTo>
                <a:lnTo>
                  <a:pt x="9563" y="926"/>
                </a:lnTo>
                <a:lnTo>
                  <a:pt x="8882" y="926"/>
                </a:lnTo>
                <a:lnTo>
                  <a:pt x="8176" y="974"/>
                </a:lnTo>
                <a:lnTo>
                  <a:pt x="7349" y="974"/>
                </a:lnTo>
                <a:lnTo>
                  <a:pt x="7081" y="1023"/>
                </a:lnTo>
                <a:lnTo>
                  <a:pt x="7057" y="439"/>
                </a:lnTo>
                <a:close/>
                <a:moveTo>
                  <a:pt x="5670" y="3480"/>
                </a:moveTo>
                <a:lnTo>
                  <a:pt x="5865" y="3505"/>
                </a:lnTo>
                <a:lnTo>
                  <a:pt x="5670" y="3991"/>
                </a:lnTo>
                <a:lnTo>
                  <a:pt x="5670" y="3480"/>
                </a:lnTo>
                <a:close/>
                <a:moveTo>
                  <a:pt x="8906" y="3456"/>
                </a:moveTo>
                <a:lnTo>
                  <a:pt x="8638" y="3967"/>
                </a:lnTo>
                <a:lnTo>
                  <a:pt x="8541" y="4162"/>
                </a:lnTo>
                <a:lnTo>
                  <a:pt x="8468" y="4356"/>
                </a:lnTo>
                <a:lnTo>
                  <a:pt x="8444" y="4356"/>
                </a:lnTo>
                <a:lnTo>
                  <a:pt x="8395" y="4332"/>
                </a:lnTo>
                <a:lnTo>
                  <a:pt x="8346" y="4308"/>
                </a:lnTo>
                <a:lnTo>
                  <a:pt x="8225" y="4308"/>
                </a:lnTo>
                <a:lnTo>
                  <a:pt x="8006" y="4405"/>
                </a:lnTo>
                <a:lnTo>
                  <a:pt x="8079" y="4186"/>
                </a:lnTo>
                <a:lnTo>
                  <a:pt x="8225" y="3821"/>
                </a:lnTo>
                <a:lnTo>
                  <a:pt x="8346" y="3456"/>
                </a:lnTo>
                <a:close/>
                <a:moveTo>
                  <a:pt x="9587" y="3456"/>
                </a:moveTo>
                <a:lnTo>
                  <a:pt x="9247" y="4016"/>
                </a:lnTo>
                <a:lnTo>
                  <a:pt x="9101" y="4235"/>
                </a:lnTo>
                <a:lnTo>
                  <a:pt x="8979" y="4478"/>
                </a:lnTo>
                <a:lnTo>
                  <a:pt x="8736" y="4405"/>
                </a:lnTo>
                <a:lnTo>
                  <a:pt x="8833" y="4162"/>
                </a:lnTo>
                <a:lnTo>
                  <a:pt x="9101" y="3456"/>
                </a:lnTo>
                <a:close/>
                <a:moveTo>
                  <a:pt x="8152" y="3480"/>
                </a:moveTo>
                <a:lnTo>
                  <a:pt x="7981" y="3699"/>
                </a:lnTo>
                <a:lnTo>
                  <a:pt x="7811" y="3967"/>
                </a:lnTo>
                <a:lnTo>
                  <a:pt x="7665" y="4235"/>
                </a:lnTo>
                <a:lnTo>
                  <a:pt x="7616" y="4405"/>
                </a:lnTo>
                <a:lnTo>
                  <a:pt x="7568" y="4551"/>
                </a:lnTo>
                <a:lnTo>
                  <a:pt x="7373" y="4624"/>
                </a:lnTo>
                <a:lnTo>
                  <a:pt x="7422" y="4502"/>
                </a:lnTo>
                <a:lnTo>
                  <a:pt x="7616" y="4040"/>
                </a:lnTo>
                <a:lnTo>
                  <a:pt x="7787" y="3578"/>
                </a:lnTo>
                <a:lnTo>
                  <a:pt x="7787" y="3553"/>
                </a:lnTo>
                <a:lnTo>
                  <a:pt x="7762" y="3529"/>
                </a:lnTo>
                <a:lnTo>
                  <a:pt x="7714" y="3529"/>
                </a:lnTo>
                <a:lnTo>
                  <a:pt x="7689" y="3553"/>
                </a:lnTo>
                <a:lnTo>
                  <a:pt x="7325" y="4120"/>
                </a:lnTo>
                <a:lnTo>
                  <a:pt x="7568" y="3480"/>
                </a:lnTo>
                <a:close/>
                <a:moveTo>
                  <a:pt x="10269" y="3432"/>
                </a:moveTo>
                <a:lnTo>
                  <a:pt x="9831" y="4137"/>
                </a:lnTo>
                <a:lnTo>
                  <a:pt x="9660" y="4405"/>
                </a:lnTo>
                <a:lnTo>
                  <a:pt x="9514" y="4673"/>
                </a:lnTo>
                <a:lnTo>
                  <a:pt x="9271" y="4575"/>
                </a:lnTo>
                <a:lnTo>
                  <a:pt x="9466" y="4137"/>
                </a:lnTo>
                <a:lnTo>
                  <a:pt x="9758" y="3432"/>
                </a:lnTo>
                <a:close/>
                <a:moveTo>
                  <a:pt x="10780" y="3432"/>
                </a:moveTo>
                <a:lnTo>
                  <a:pt x="10463" y="3918"/>
                </a:lnTo>
                <a:lnTo>
                  <a:pt x="10171" y="4429"/>
                </a:lnTo>
                <a:lnTo>
                  <a:pt x="9928" y="4843"/>
                </a:lnTo>
                <a:lnTo>
                  <a:pt x="9758" y="4770"/>
                </a:lnTo>
                <a:lnTo>
                  <a:pt x="9904" y="4502"/>
                </a:lnTo>
                <a:lnTo>
                  <a:pt x="10001" y="4235"/>
                </a:lnTo>
                <a:lnTo>
                  <a:pt x="10366" y="3432"/>
                </a:lnTo>
                <a:close/>
                <a:moveTo>
                  <a:pt x="7324" y="3480"/>
                </a:moveTo>
                <a:lnTo>
                  <a:pt x="6935" y="4162"/>
                </a:lnTo>
                <a:lnTo>
                  <a:pt x="6740" y="4551"/>
                </a:lnTo>
                <a:lnTo>
                  <a:pt x="6643" y="4721"/>
                </a:lnTo>
                <a:lnTo>
                  <a:pt x="6594" y="4916"/>
                </a:lnTo>
                <a:lnTo>
                  <a:pt x="6303" y="5038"/>
                </a:lnTo>
                <a:lnTo>
                  <a:pt x="6424" y="4697"/>
                </a:lnTo>
                <a:lnTo>
                  <a:pt x="6546" y="4381"/>
                </a:lnTo>
                <a:lnTo>
                  <a:pt x="6692" y="3943"/>
                </a:lnTo>
                <a:lnTo>
                  <a:pt x="6838" y="3480"/>
                </a:lnTo>
                <a:close/>
                <a:moveTo>
                  <a:pt x="10926" y="3432"/>
                </a:moveTo>
                <a:lnTo>
                  <a:pt x="10901" y="3772"/>
                </a:lnTo>
                <a:lnTo>
                  <a:pt x="10877" y="4137"/>
                </a:lnTo>
                <a:lnTo>
                  <a:pt x="10609" y="4673"/>
                </a:lnTo>
                <a:lnTo>
                  <a:pt x="10439" y="5062"/>
                </a:lnTo>
                <a:lnTo>
                  <a:pt x="10244" y="4965"/>
                </a:lnTo>
                <a:lnTo>
                  <a:pt x="10366" y="4697"/>
                </a:lnTo>
                <a:lnTo>
                  <a:pt x="10488" y="4429"/>
                </a:lnTo>
                <a:lnTo>
                  <a:pt x="10707" y="3943"/>
                </a:lnTo>
                <a:lnTo>
                  <a:pt x="10901" y="3432"/>
                </a:lnTo>
                <a:close/>
                <a:moveTo>
                  <a:pt x="3845" y="4989"/>
                </a:moveTo>
                <a:lnTo>
                  <a:pt x="4015" y="5013"/>
                </a:lnTo>
                <a:lnTo>
                  <a:pt x="3894" y="5232"/>
                </a:lnTo>
                <a:lnTo>
                  <a:pt x="3869" y="5111"/>
                </a:lnTo>
                <a:lnTo>
                  <a:pt x="3845" y="4989"/>
                </a:lnTo>
                <a:close/>
                <a:moveTo>
                  <a:pt x="10901" y="4575"/>
                </a:moveTo>
                <a:lnTo>
                  <a:pt x="10901" y="4746"/>
                </a:lnTo>
                <a:lnTo>
                  <a:pt x="10926" y="4819"/>
                </a:lnTo>
                <a:lnTo>
                  <a:pt x="10974" y="4892"/>
                </a:lnTo>
                <a:lnTo>
                  <a:pt x="11023" y="4916"/>
                </a:lnTo>
                <a:lnTo>
                  <a:pt x="11072" y="4965"/>
                </a:lnTo>
                <a:lnTo>
                  <a:pt x="10999" y="5159"/>
                </a:lnTo>
                <a:lnTo>
                  <a:pt x="10950" y="5257"/>
                </a:lnTo>
                <a:lnTo>
                  <a:pt x="10682" y="5135"/>
                </a:lnTo>
                <a:lnTo>
                  <a:pt x="10828" y="4770"/>
                </a:lnTo>
                <a:lnTo>
                  <a:pt x="10901" y="4575"/>
                </a:lnTo>
                <a:close/>
                <a:moveTo>
                  <a:pt x="12215" y="5013"/>
                </a:moveTo>
                <a:lnTo>
                  <a:pt x="12021" y="5305"/>
                </a:lnTo>
                <a:lnTo>
                  <a:pt x="12142" y="5013"/>
                </a:lnTo>
                <a:close/>
                <a:moveTo>
                  <a:pt x="6643" y="3505"/>
                </a:moveTo>
                <a:lnTo>
                  <a:pt x="6351" y="4137"/>
                </a:lnTo>
                <a:lnTo>
                  <a:pt x="6132" y="4648"/>
                </a:lnTo>
                <a:lnTo>
                  <a:pt x="6035" y="4892"/>
                </a:lnTo>
                <a:lnTo>
                  <a:pt x="5962" y="5159"/>
                </a:lnTo>
                <a:lnTo>
                  <a:pt x="5183" y="5451"/>
                </a:lnTo>
                <a:lnTo>
                  <a:pt x="5183" y="5427"/>
                </a:lnTo>
                <a:lnTo>
                  <a:pt x="5354" y="4989"/>
                </a:lnTo>
                <a:lnTo>
                  <a:pt x="5402" y="4989"/>
                </a:lnTo>
                <a:lnTo>
                  <a:pt x="5378" y="5184"/>
                </a:lnTo>
                <a:lnTo>
                  <a:pt x="5378" y="5208"/>
                </a:lnTo>
                <a:lnTo>
                  <a:pt x="5402" y="5257"/>
                </a:lnTo>
                <a:lnTo>
                  <a:pt x="5475" y="5281"/>
                </a:lnTo>
                <a:lnTo>
                  <a:pt x="5548" y="5281"/>
                </a:lnTo>
                <a:lnTo>
                  <a:pt x="5573" y="5257"/>
                </a:lnTo>
                <a:lnTo>
                  <a:pt x="5597" y="5232"/>
                </a:lnTo>
                <a:lnTo>
                  <a:pt x="5694" y="5038"/>
                </a:lnTo>
                <a:lnTo>
                  <a:pt x="5767" y="4819"/>
                </a:lnTo>
                <a:lnTo>
                  <a:pt x="5889" y="4405"/>
                </a:lnTo>
                <a:lnTo>
                  <a:pt x="5986" y="3943"/>
                </a:lnTo>
                <a:lnTo>
                  <a:pt x="6059" y="3505"/>
                </a:lnTo>
                <a:close/>
                <a:moveTo>
                  <a:pt x="11315" y="4940"/>
                </a:moveTo>
                <a:lnTo>
                  <a:pt x="11558" y="4989"/>
                </a:lnTo>
                <a:lnTo>
                  <a:pt x="11850" y="5013"/>
                </a:lnTo>
                <a:lnTo>
                  <a:pt x="11558" y="5476"/>
                </a:lnTo>
                <a:lnTo>
                  <a:pt x="11145" y="5330"/>
                </a:lnTo>
                <a:lnTo>
                  <a:pt x="11169" y="5257"/>
                </a:lnTo>
                <a:lnTo>
                  <a:pt x="11242" y="4965"/>
                </a:lnTo>
                <a:lnTo>
                  <a:pt x="11291" y="4940"/>
                </a:lnTo>
                <a:close/>
                <a:moveTo>
                  <a:pt x="5086" y="5038"/>
                </a:moveTo>
                <a:lnTo>
                  <a:pt x="4940" y="5330"/>
                </a:lnTo>
                <a:lnTo>
                  <a:pt x="4891" y="5451"/>
                </a:lnTo>
                <a:lnTo>
                  <a:pt x="4843" y="5573"/>
                </a:lnTo>
                <a:lnTo>
                  <a:pt x="4818" y="5597"/>
                </a:lnTo>
                <a:lnTo>
                  <a:pt x="4697" y="5646"/>
                </a:lnTo>
                <a:lnTo>
                  <a:pt x="4697" y="5646"/>
                </a:lnTo>
                <a:lnTo>
                  <a:pt x="4721" y="5573"/>
                </a:lnTo>
                <a:lnTo>
                  <a:pt x="4794" y="5305"/>
                </a:lnTo>
                <a:lnTo>
                  <a:pt x="4843" y="5038"/>
                </a:lnTo>
                <a:close/>
                <a:moveTo>
                  <a:pt x="12702" y="4989"/>
                </a:moveTo>
                <a:lnTo>
                  <a:pt x="12678" y="5062"/>
                </a:lnTo>
                <a:lnTo>
                  <a:pt x="12653" y="5086"/>
                </a:lnTo>
                <a:lnTo>
                  <a:pt x="12459" y="5403"/>
                </a:lnTo>
                <a:lnTo>
                  <a:pt x="12361" y="5573"/>
                </a:lnTo>
                <a:lnTo>
                  <a:pt x="12288" y="5743"/>
                </a:lnTo>
                <a:lnTo>
                  <a:pt x="12167" y="5719"/>
                </a:lnTo>
                <a:lnTo>
                  <a:pt x="12288" y="5451"/>
                </a:lnTo>
                <a:lnTo>
                  <a:pt x="12386" y="5232"/>
                </a:lnTo>
                <a:lnTo>
                  <a:pt x="12483" y="5013"/>
                </a:lnTo>
                <a:lnTo>
                  <a:pt x="12702" y="4989"/>
                </a:lnTo>
                <a:close/>
                <a:moveTo>
                  <a:pt x="4672" y="5038"/>
                </a:moveTo>
                <a:lnTo>
                  <a:pt x="4478" y="5403"/>
                </a:lnTo>
                <a:lnTo>
                  <a:pt x="4380" y="5597"/>
                </a:lnTo>
                <a:lnTo>
                  <a:pt x="4332" y="5695"/>
                </a:lnTo>
                <a:lnTo>
                  <a:pt x="4307" y="5792"/>
                </a:lnTo>
                <a:lnTo>
                  <a:pt x="4113" y="5865"/>
                </a:lnTo>
                <a:lnTo>
                  <a:pt x="4210" y="5427"/>
                </a:lnTo>
                <a:lnTo>
                  <a:pt x="4307" y="5232"/>
                </a:lnTo>
                <a:lnTo>
                  <a:pt x="4405" y="5038"/>
                </a:lnTo>
                <a:close/>
                <a:moveTo>
                  <a:pt x="12605" y="5719"/>
                </a:moveTo>
                <a:lnTo>
                  <a:pt x="12605" y="5865"/>
                </a:lnTo>
                <a:lnTo>
                  <a:pt x="12532" y="5841"/>
                </a:lnTo>
                <a:lnTo>
                  <a:pt x="12605" y="5719"/>
                </a:lnTo>
                <a:close/>
                <a:moveTo>
                  <a:pt x="7081" y="1339"/>
                </a:moveTo>
                <a:lnTo>
                  <a:pt x="7349" y="1388"/>
                </a:lnTo>
                <a:lnTo>
                  <a:pt x="8176" y="1388"/>
                </a:lnTo>
                <a:lnTo>
                  <a:pt x="8882" y="1412"/>
                </a:lnTo>
                <a:lnTo>
                  <a:pt x="9222" y="1412"/>
                </a:lnTo>
                <a:lnTo>
                  <a:pt x="9587" y="1388"/>
                </a:lnTo>
                <a:lnTo>
                  <a:pt x="9587" y="1656"/>
                </a:lnTo>
                <a:lnTo>
                  <a:pt x="9612" y="1923"/>
                </a:lnTo>
                <a:lnTo>
                  <a:pt x="9636" y="2167"/>
                </a:lnTo>
                <a:lnTo>
                  <a:pt x="9709" y="2410"/>
                </a:lnTo>
                <a:lnTo>
                  <a:pt x="9758" y="2483"/>
                </a:lnTo>
                <a:lnTo>
                  <a:pt x="9831" y="2507"/>
                </a:lnTo>
                <a:lnTo>
                  <a:pt x="9977" y="2507"/>
                </a:lnTo>
                <a:lnTo>
                  <a:pt x="10098" y="2556"/>
                </a:lnTo>
                <a:lnTo>
                  <a:pt x="10269" y="2580"/>
                </a:lnTo>
                <a:lnTo>
                  <a:pt x="10585" y="2580"/>
                </a:lnTo>
                <a:lnTo>
                  <a:pt x="11218" y="2605"/>
                </a:lnTo>
                <a:lnTo>
                  <a:pt x="11875" y="2629"/>
                </a:lnTo>
                <a:lnTo>
                  <a:pt x="11875" y="3164"/>
                </a:lnTo>
                <a:lnTo>
                  <a:pt x="11875" y="3578"/>
                </a:lnTo>
                <a:lnTo>
                  <a:pt x="11875" y="3772"/>
                </a:lnTo>
                <a:lnTo>
                  <a:pt x="11923" y="3991"/>
                </a:lnTo>
                <a:lnTo>
                  <a:pt x="11948" y="4040"/>
                </a:lnTo>
                <a:lnTo>
                  <a:pt x="11972" y="4089"/>
                </a:lnTo>
                <a:lnTo>
                  <a:pt x="12069" y="4113"/>
                </a:lnTo>
                <a:lnTo>
                  <a:pt x="12215" y="4113"/>
                </a:lnTo>
                <a:lnTo>
                  <a:pt x="12264" y="4064"/>
                </a:lnTo>
                <a:lnTo>
                  <a:pt x="12605" y="4113"/>
                </a:lnTo>
                <a:lnTo>
                  <a:pt x="12945" y="4137"/>
                </a:lnTo>
                <a:lnTo>
                  <a:pt x="13602" y="4137"/>
                </a:lnTo>
                <a:lnTo>
                  <a:pt x="13602" y="4283"/>
                </a:lnTo>
                <a:lnTo>
                  <a:pt x="13602" y="4429"/>
                </a:lnTo>
                <a:lnTo>
                  <a:pt x="13627" y="4746"/>
                </a:lnTo>
                <a:lnTo>
                  <a:pt x="13627" y="5111"/>
                </a:lnTo>
                <a:lnTo>
                  <a:pt x="13602" y="5500"/>
                </a:lnTo>
                <a:lnTo>
                  <a:pt x="13602" y="5889"/>
                </a:lnTo>
                <a:lnTo>
                  <a:pt x="13627" y="6254"/>
                </a:lnTo>
                <a:lnTo>
                  <a:pt x="13335" y="6157"/>
                </a:lnTo>
                <a:lnTo>
                  <a:pt x="13043" y="6035"/>
                </a:lnTo>
                <a:lnTo>
                  <a:pt x="13067" y="5914"/>
                </a:lnTo>
                <a:lnTo>
                  <a:pt x="13067" y="5792"/>
                </a:lnTo>
                <a:lnTo>
                  <a:pt x="13067" y="5549"/>
                </a:lnTo>
                <a:lnTo>
                  <a:pt x="13067" y="5257"/>
                </a:lnTo>
                <a:lnTo>
                  <a:pt x="13067" y="5111"/>
                </a:lnTo>
                <a:lnTo>
                  <a:pt x="13043" y="4965"/>
                </a:lnTo>
                <a:lnTo>
                  <a:pt x="13018" y="4940"/>
                </a:lnTo>
                <a:lnTo>
                  <a:pt x="13091" y="4892"/>
                </a:lnTo>
                <a:lnTo>
                  <a:pt x="13140" y="4843"/>
                </a:lnTo>
                <a:lnTo>
                  <a:pt x="13164" y="4770"/>
                </a:lnTo>
                <a:lnTo>
                  <a:pt x="13164" y="4697"/>
                </a:lnTo>
                <a:lnTo>
                  <a:pt x="13140" y="4624"/>
                </a:lnTo>
                <a:lnTo>
                  <a:pt x="13091" y="4551"/>
                </a:lnTo>
                <a:lnTo>
                  <a:pt x="13018" y="4502"/>
                </a:lnTo>
                <a:lnTo>
                  <a:pt x="12945" y="4478"/>
                </a:lnTo>
                <a:lnTo>
                  <a:pt x="12556" y="4478"/>
                </a:lnTo>
                <a:lnTo>
                  <a:pt x="12142" y="4502"/>
                </a:lnTo>
                <a:lnTo>
                  <a:pt x="11777" y="4502"/>
                </a:lnTo>
                <a:lnTo>
                  <a:pt x="11388" y="4527"/>
                </a:lnTo>
                <a:lnTo>
                  <a:pt x="11388" y="3918"/>
                </a:lnTo>
                <a:lnTo>
                  <a:pt x="11388" y="3602"/>
                </a:lnTo>
                <a:lnTo>
                  <a:pt x="11364" y="3286"/>
                </a:lnTo>
                <a:lnTo>
                  <a:pt x="11315" y="3164"/>
                </a:lnTo>
                <a:lnTo>
                  <a:pt x="11291" y="3115"/>
                </a:lnTo>
                <a:lnTo>
                  <a:pt x="11242" y="3091"/>
                </a:lnTo>
                <a:lnTo>
                  <a:pt x="11193" y="3042"/>
                </a:lnTo>
                <a:lnTo>
                  <a:pt x="11169" y="2994"/>
                </a:lnTo>
                <a:lnTo>
                  <a:pt x="11096" y="2945"/>
                </a:lnTo>
                <a:lnTo>
                  <a:pt x="11023" y="2945"/>
                </a:lnTo>
                <a:lnTo>
                  <a:pt x="8152" y="2994"/>
                </a:lnTo>
                <a:lnTo>
                  <a:pt x="7738" y="2994"/>
                </a:lnTo>
                <a:lnTo>
                  <a:pt x="7714" y="2969"/>
                </a:lnTo>
                <a:lnTo>
                  <a:pt x="7665" y="2945"/>
                </a:lnTo>
                <a:lnTo>
                  <a:pt x="7641" y="2945"/>
                </a:lnTo>
                <a:lnTo>
                  <a:pt x="7592" y="2969"/>
                </a:lnTo>
                <a:lnTo>
                  <a:pt x="7592" y="2994"/>
                </a:lnTo>
                <a:lnTo>
                  <a:pt x="6813" y="3018"/>
                </a:lnTo>
                <a:lnTo>
                  <a:pt x="6181" y="3018"/>
                </a:lnTo>
                <a:lnTo>
                  <a:pt x="5865" y="3042"/>
                </a:lnTo>
                <a:lnTo>
                  <a:pt x="5548" y="3091"/>
                </a:lnTo>
                <a:lnTo>
                  <a:pt x="5500" y="3067"/>
                </a:lnTo>
                <a:lnTo>
                  <a:pt x="5378" y="3067"/>
                </a:lnTo>
                <a:lnTo>
                  <a:pt x="5329" y="3091"/>
                </a:lnTo>
                <a:lnTo>
                  <a:pt x="5281" y="3140"/>
                </a:lnTo>
                <a:lnTo>
                  <a:pt x="5232" y="3188"/>
                </a:lnTo>
                <a:lnTo>
                  <a:pt x="5208" y="3237"/>
                </a:lnTo>
                <a:lnTo>
                  <a:pt x="5183" y="3553"/>
                </a:lnTo>
                <a:lnTo>
                  <a:pt x="5159" y="3870"/>
                </a:lnTo>
                <a:lnTo>
                  <a:pt x="5135" y="4527"/>
                </a:lnTo>
                <a:lnTo>
                  <a:pt x="4867" y="4527"/>
                </a:lnTo>
                <a:lnTo>
                  <a:pt x="4599" y="4551"/>
                </a:lnTo>
                <a:lnTo>
                  <a:pt x="4186" y="4575"/>
                </a:lnTo>
                <a:lnTo>
                  <a:pt x="3967" y="4600"/>
                </a:lnTo>
                <a:lnTo>
                  <a:pt x="3772" y="4624"/>
                </a:lnTo>
                <a:lnTo>
                  <a:pt x="3699" y="4648"/>
                </a:lnTo>
                <a:lnTo>
                  <a:pt x="3650" y="4721"/>
                </a:lnTo>
                <a:lnTo>
                  <a:pt x="3650" y="4794"/>
                </a:lnTo>
                <a:lnTo>
                  <a:pt x="3650" y="4867"/>
                </a:lnTo>
                <a:lnTo>
                  <a:pt x="3626" y="4940"/>
                </a:lnTo>
                <a:lnTo>
                  <a:pt x="3602" y="5013"/>
                </a:lnTo>
                <a:lnTo>
                  <a:pt x="3577" y="5184"/>
                </a:lnTo>
                <a:lnTo>
                  <a:pt x="3577" y="5500"/>
                </a:lnTo>
                <a:lnTo>
                  <a:pt x="3577" y="5768"/>
                </a:lnTo>
                <a:lnTo>
                  <a:pt x="3577" y="5914"/>
                </a:lnTo>
                <a:lnTo>
                  <a:pt x="3626" y="6035"/>
                </a:lnTo>
                <a:lnTo>
                  <a:pt x="2993" y="6279"/>
                </a:lnTo>
                <a:lnTo>
                  <a:pt x="2993" y="6279"/>
                </a:lnTo>
                <a:lnTo>
                  <a:pt x="3042" y="5597"/>
                </a:lnTo>
                <a:lnTo>
                  <a:pt x="3066" y="4916"/>
                </a:lnTo>
                <a:lnTo>
                  <a:pt x="3115" y="4478"/>
                </a:lnTo>
                <a:lnTo>
                  <a:pt x="3115" y="4259"/>
                </a:lnTo>
                <a:lnTo>
                  <a:pt x="3091" y="4040"/>
                </a:lnTo>
                <a:lnTo>
                  <a:pt x="3456" y="4064"/>
                </a:lnTo>
                <a:lnTo>
                  <a:pt x="3845" y="4064"/>
                </a:lnTo>
                <a:lnTo>
                  <a:pt x="4210" y="4016"/>
                </a:lnTo>
                <a:lnTo>
                  <a:pt x="4575" y="3967"/>
                </a:lnTo>
                <a:lnTo>
                  <a:pt x="4624" y="3943"/>
                </a:lnTo>
                <a:lnTo>
                  <a:pt x="4672" y="3918"/>
                </a:lnTo>
                <a:lnTo>
                  <a:pt x="4745" y="3845"/>
                </a:lnTo>
                <a:lnTo>
                  <a:pt x="4770" y="3724"/>
                </a:lnTo>
                <a:lnTo>
                  <a:pt x="4745" y="3626"/>
                </a:lnTo>
                <a:lnTo>
                  <a:pt x="4770" y="3505"/>
                </a:lnTo>
                <a:lnTo>
                  <a:pt x="4770" y="3018"/>
                </a:lnTo>
                <a:lnTo>
                  <a:pt x="4770" y="2751"/>
                </a:lnTo>
                <a:lnTo>
                  <a:pt x="4745" y="2507"/>
                </a:lnTo>
                <a:lnTo>
                  <a:pt x="4867" y="2532"/>
                </a:lnTo>
                <a:lnTo>
                  <a:pt x="4989" y="2556"/>
                </a:lnTo>
                <a:lnTo>
                  <a:pt x="5256" y="2556"/>
                </a:lnTo>
                <a:lnTo>
                  <a:pt x="5646" y="2580"/>
                </a:lnTo>
                <a:lnTo>
                  <a:pt x="6035" y="2580"/>
                </a:lnTo>
                <a:lnTo>
                  <a:pt x="6789" y="2532"/>
                </a:lnTo>
                <a:lnTo>
                  <a:pt x="6886" y="2507"/>
                </a:lnTo>
                <a:lnTo>
                  <a:pt x="6959" y="2459"/>
                </a:lnTo>
                <a:lnTo>
                  <a:pt x="6984" y="2386"/>
                </a:lnTo>
                <a:lnTo>
                  <a:pt x="7008" y="2313"/>
                </a:lnTo>
                <a:lnTo>
                  <a:pt x="7032" y="2264"/>
                </a:lnTo>
                <a:lnTo>
                  <a:pt x="7057" y="1826"/>
                </a:lnTo>
                <a:lnTo>
                  <a:pt x="7081" y="1339"/>
                </a:lnTo>
                <a:close/>
                <a:moveTo>
                  <a:pt x="6911" y="5841"/>
                </a:moveTo>
                <a:lnTo>
                  <a:pt x="6838" y="5865"/>
                </a:lnTo>
                <a:lnTo>
                  <a:pt x="6716" y="5987"/>
                </a:lnTo>
                <a:lnTo>
                  <a:pt x="6619" y="6133"/>
                </a:lnTo>
                <a:lnTo>
                  <a:pt x="6546" y="6279"/>
                </a:lnTo>
                <a:lnTo>
                  <a:pt x="6522" y="6449"/>
                </a:lnTo>
                <a:lnTo>
                  <a:pt x="6522" y="6619"/>
                </a:lnTo>
                <a:lnTo>
                  <a:pt x="6546" y="6790"/>
                </a:lnTo>
                <a:lnTo>
                  <a:pt x="6594" y="6960"/>
                </a:lnTo>
                <a:lnTo>
                  <a:pt x="6667" y="7106"/>
                </a:lnTo>
                <a:lnTo>
                  <a:pt x="6716" y="7155"/>
                </a:lnTo>
                <a:lnTo>
                  <a:pt x="6765" y="7203"/>
                </a:lnTo>
                <a:lnTo>
                  <a:pt x="6838" y="7252"/>
                </a:lnTo>
                <a:lnTo>
                  <a:pt x="6911" y="7252"/>
                </a:lnTo>
                <a:lnTo>
                  <a:pt x="6984" y="7276"/>
                </a:lnTo>
                <a:lnTo>
                  <a:pt x="7057" y="7252"/>
                </a:lnTo>
                <a:lnTo>
                  <a:pt x="7130" y="7228"/>
                </a:lnTo>
                <a:lnTo>
                  <a:pt x="7178" y="7179"/>
                </a:lnTo>
                <a:lnTo>
                  <a:pt x="7349" y="6936"/>
                </a:lnTo>
                <a:lnTo>
                  <a:pt x="7397" y="6814"/>
                </a:lnTo>
                <a:lnTo>
                  <a:pt x="7446" y="6692"/>
                </a:lnTo>
                <a:lnTo>
                  <a:pt x="7470" y="6546"/>
                </a:lnTo>
                <a:lnTo>
                  <a:pt x="7470" y="6425"/>
                </a:lnTo>
                <a:lnTo>
                  <a:pt x="7446" y="6133"/>
                </a:lnTo>
                <a:lnTo>
                  <a:pt x="7422" y="6035"/>
                </a:lnTo>
                <a:lnTo>
                  <a:pt x="7349" y="5962"/>
                </a:lnTo>
                <a:lnTo>
                  <a:pt x="7227" y="5914"/>
                </a:lnTo>
                <a:lnTo>
                  <a:pt x="7130" y="5889"/>
                </a:lnTo>
                <a:lnTo>
                  <a:pt x="7057" y="5865"/>
                </a:lnTo>
                <a:lnTo>
                  <a:pt x="6984" y="5841"/>
                </a:lnTo>
                <a:close/>
                <a:moveTo>
                  <a:pt x="9612" y="5792"/>
                </a:moveTo>
                <a:lnTo>
                  <a:pt x="9539" y="5816"/>
                </a:lnTo>
                <a:lnTo>
                  <a:pt x="9466" y="5865"/>
                </a:lnTo>
                <a:lnTo>
                  <a:pt x="9393" y="5938"/>
                </a:lnTo>
                <a:lnTo>
                  <a:pt x="9344" y="6011"/>
                </a:lnTo>
                <a:lnTo>
                  <a:pt x="9247" y="6181"/>
                </a:lnTo>
                <a:lnTo>
                  <a:pt x="9174" y="6352"/>
                </a:lnTo>
                <a:lnTo>
                  <a:pt x="9149" y="6522"/>
                </a:lnTo>
                <a:lnTo>
                  <a:pt x="9149" y="6717"/>
                </a:lnTo>
                <a:lnTo>
                  <a:pt x="9174" y="6887"/>
                </a:lnTo>
                <a:lnTo>
                  <a:pt x="9222" y="7057"/>
                </a:lnTo>
                <a:lnTo>
                  <a:pt x="9271" y="7155"/>
                </a:lnTo>
                <a:lnTo>
                  <a:pt x="9344" y="7228"/>
                </a:lnTo>
                <a:lnTo>
                  <a:pt x="9417" y="7276"/>
                </a:lnTo>
                <a:lnTo>
                  <a:pt x="9514" y="7301"/>
                </a:lnTo>
                <a:lnTo>
                  <a:pt x="9685" y="7301"/>
                </a:lnTo>
                <a:lnTo>
                  <a:pt x="9782" y="7252"/>
                </a:lnTo>
                <a:lnTo>
                  <a:pt x="9855" y="7179"/>
                </a:lnTo>
                <a:lnTo>
                  <a:pt x="9928" y="7106"/>
                </a:lnTo>
                <a:lnTo>
                  <a:pt x="9977" y="7009"/>
                </a:lnTo>
                <a:lnTo>
                  <a:pt x="10050" y="6765"/>
                </a:lnTo>
                <a:lnTo>
                  <a:pt x="10098" y="6522"/>
                </a:lnTo>
                <a:lnTo>
                  <a:pt x="10098" y="6303"/>
                </a:lnTo>
                <a:lnTo>
                  <a:pt x="10098" y="6181"/>
                </a:lnTo>
                <a:lnTo>
                  <a:pt x="10050" y="6108"/>
                </a:lnTo>
                <a:lnTo>
                  <a:pt x="9977" y="6060"/>
                </a:lnTo>
                <a:lnTo>
                  <a:pt x="9879" y="6035"/>
                </a:lnTo>
                <a:lnTo>
                  <a:pt x="9879" y="6011"/>
                </a:lnTo>
                <a:lnTo>
                  <a:pt x="9855" y="5914"/>
                </a:lnTo>
                <a:lnTo>
                  <a:pt x="9806" y="5841"/>
                </a:lnTo>
                <a:lnTo>
                  <a:pt x="9709" y="5792"/>
                </a:lnTo>
                <a:close/>
                <a:moveTo>
                  <a:pt x="8468" y="4673"/>
                </a:moveTo>
                <a:lnTo>
                  <a:pt x="8687" y="4794"/>
                </a:lnTo>
                <a:lnTo>
                  <a:pt x="8930" y="4892"/>
                </a:lnTo>
                <a:lnTo>
                  <a:pt x="8955" y="4916"/>
                </a:lnTo>
                <a:lnTo>
                  <a:pt x="9466" y="5111"/>
                </a:lnTo>
                <a:lnTo>
                  <a:pt x="9806" y="5232"/>
                </a:lnTo>
                <a:lnTo>
                  <a:pt x="9806" y="5305"/>
                </a:lnTo>
                <a:lnTo>
                  <a:pt x="9806" y="5354"/>
                </a:lnTo>
                <a:lnTo>
                  <a:pt x="9855" y="5403"/>
                </a:lnTo>
                <a:lnTo>
                  <a:pt x="9904" y="5403"/>
                </a:lnTo>
                <a:lnTo>
                  <a:pt x="9952" y="5378"/>
                </a:lnTo>
                <a:lnTo>
                  <a:pt x="10001" y="5330"/>
                </a:lnTo>
                <a:lnTo>
                  <a:pt x="10707" y="5597"/>
                </a:lnTo>
                <a:lnTo>
                  <a:pt x="13383" y="6668"/>
                </a:lnTo>
                <a:lnTo>
                  <a:pt x="14040" y="6911"/>
                </a:lnTo>
                <a:lnTo>
                  <a:pt x="14357" y="7082"/>
                </a:lnTo>
                <a:lnTo>
                  <a:pt x="14527" y="7155"/>
                </a:lnTo>
                <a:lnTo>
                  <a:pt x="14648" y="7276"/>
                </a:lnTo>
                <a:lnTo>
                  <a:pt x="14794" y="7422"/>
                </a:lnTo>
                <a:lnTo>
                  <a:pt x="14843" y="7568"/>
                </a:lnTo>
                <a:lnTo>
                  <a:pt x="14892" y="7739"/>
                </a:lnTo>
                <a:lnTo>
                  <a:pt x="14867" y="7909"/>
                </a:lnTo>
                <a:lnTo>
                  <a:pt x="14405" y="7617"/>
                </a:lnTo>
                <a:lnTo>
                  <a:pt x="13919" y="7349"/>
                </a:lnTo>
                <a:lnTo>
                  <a:pt x="13675" y="7252"/>
                </a:lnTo>
                <a:lnTo>
                  <a:pt x="13408" y="7130"/>
                </a:lnTo>
                <a:lnTo>
                  <a:pt x="13164" y="7057"/>
                </a:lnTo>
                <a:lnTo>
                  <a:pt x="12872" y="7057"/>
                </a:lnTo>
                <a:lnTo>
                  <a:pt x="12848" y="7082"/>
                </a:lnTo>
                <a:lnTo>
                  <a:pt x="12848" y="7106"/>
                </a:lnTo>
                <a:lnTo>
                  <a:pt x="12848" y="7155"/>
                </a:lnTo>
                <a:lnTo>
                  <a:pt x="13043" y="7301"/>
                </a:lnTo>
                <a:lnTo>
                  <a:pt x="13262" y="7422"/>
                </a:lnTo>
                <a:lnTo>
                  <a:pt x="13724" y="7666"/>
                </a:lnTo>
                <a:lnTo>
                  <a:pt x="14259" y="7958"/>
                </a:lnTo>
                <a:lnTo>
                  <a:pt x="14770" y="8274"/>
                </a:lnTo>
                <a:lnTo>
                  <a:pt x="14697" y="8493"/>
                </a:lnTo>
                <a:lnTo>
                  <a:pt x="14575" y="8371"/>
                </a:lnTo>
                <a:lnTo>
                  <a:pt x="14454" y="8274"/>
                </a:lnTo>
                <a:lnTo>
                  <a:pt x="14284" y="8177"/>
                </a:lnTo>
                <a:lnTo>
                  <a:pt x="14113" y="8079"/>
                </a:lnTo>
                <a:lnTo>
                  <a:pt x="13773" y="7933"/>
                </a:lnTo>
                <a:lnTo>
                  <a:pt x="13383" y="7763"/>
                </a:lnTo>
                <a:lnTo>
                  <a:pt x="13189" y="7714"/>
                </a:lnTo>
                <a:lnTo>
                  <a:pt x="12994" y="7666"/>
                </a:lnTo>
                <a:lnTo>
                  <a:pt x="12799" y="7641"/>
                </a:lnTo>
                <a:lnTo>
                  <a:pt x="12605" y="7666"/>
                </a:lnTo>
                <a:lnTo>
                  <a:pt x="12580" y="7690"/>
                </a:lnTo>
                <a:lnTo>
                  <a:pt x="12605" y="7714"/>
                </a:lnTo>
                <a:lnTo>
                  <a:pt x="12702" y="7812"/>
                </a:lnTo>
                <a:lnTo>
                  <a:pt x="12824" y="7909"/>
                </a:lnTo>
                <a:lnTo>
                  <a:pt x="12945" y="7982"/>
                </a:lnTo>
                <a:lnTo>
                  <a:pt x="13091" y="8055"/>
                </a:lnTo>
                <a:lnTo>
                  <a:pt x="13383" y="8177"/>
                </a:lnTo>
                <a:lnTo>
                  <a:pt x="13651" y="8274"/>
                </a:lnTo>
                <a:lnTo>
                  <a:pt x="13894" y="8396"/>
                </a:lnTo>
                <a:lnTo>
                  <a:pt x="14113" y="8517"/>
                </a:lnTo>
                <a:lnTo>
                  <a:pt x="14551" y="8809"/>
                </a:lnTo>
                <a:lnTo>
                  <a:pt x="14430" y="9126"/>
                </a:lnTo>
                <a:lnTo>
                  <a:pt x="13967" y="8858"/>
                </a:lnTo>
                <a:lnTo>
                  <a:pt x="13481" y="8590"/>
                </a:lnTo>
                <a:lnTo>
                  <a:pt x="12921" y="8274"/>
                </a:lnTo>
                <a:lnTo>
                  <a:pt x="12629" y="8152"/>
                </a:lnTo>
                <a:lnTo>
                  <a:pt x="12337" y="8031"/>
                </a:lnTo>
                <a:lnTo>
                  <a:pt x="12313" y="8031"/>
                </a:lnTo>
                <a:lnTo>
                  <a:pt x="12288" y="8055"/>
                </a:lnTo>
                <a:lnTo>
                  <a:pt x="12288" y="8079"/>
                </a:lnTo>
                <a:lnTo>
                  <a:pt x="12288" y="8104"/>
                </a:lnTo>
                <a:lnTo>
                  <a:pt x="12507" y="8323"/>
                </a:lnTo>
                <a:lnTo>
                  <a:pt x="12751" y="8542"/>
                </a:lnTo>
                <a:lnTo>
                  <a:pt x="13018" y="8712"/>
                </a:lnTo>
                <a:lnTo>
                  <a:pt x="13286" y="8882"/>
                </a:lnTo>
                <a:lnTo>
                  <a:pt x="13797" y="9199"/>
                </a:lnTo>
                <a:lnTo>
                  <a:pt x="14040" y="9345"/>
                </a:lnTo>
                <a:lnTo>
                  <a:pt x="14308" y="9466"/>
                </a:lnTo>
                <a:lnTo>
                  <a:pt x="14211" y="9661"/>
                </a:lnTo>
                <a:lnTo>
                  <a:pt x="14065" y="9564"/>
                </a:lnTo>
                <a:lnTo>
                  <a:pt x="13919" y="9491"/>
                </a:lnTo>
                <a:lnTo>
                  <a:pt x="13602" y="9345"/>
                </a:lnTo>
                <a:lnTo>
                  <a:pt x="13359" y="9199"/>
                </a:lnTo>
                <a:lnTo>
                  <a:pt x="13067" y="9077"/>
                </a:lnTo>
                <a:lnTo>
                  <a:pt x="12921" y="9028"/>
                </a:lnTo>
                <a:lnTo>
                  <a:pt x="12775" y="9004"/>
                </a:lnTo>
                <a:lnTo>
                  <a:pt x="12629" y="8980"/>
                </a:lnTo>
                <a:lnTo>
                  <a:pt x="12483" y="8980"/>
                </a:lnTo>
                <a:lnTo>
                  <a:pt x="12459" y="9004"/>
                </a:lnTo>
                <a:lnTo>
                  <a:pt x="12459" y="9053"/>
                </a:lnTo>
                <a:lnTo>
                  <a:pt x="12556" y="9150"/>
                </a:lnTo>
                <a:lnTo>
                  <a:pt x="12653" y="9247"/>
                </a:lnTo>
                <a:lnTo>
                  <a:pt x="12897" y="9418"/>
                </a:lnTo>
                <a:lnTo>
                  <a:pt x="13408" y="9685"/>
                </a:lnTo>
                <a:lnTo>
                  <a:pt x="13724" y="9880"/>
                </a:lnTo>
                <a:lnTo>
                  <a:pt x="13894" y="10002"/>
                </a:lnTo>
                <a:lnTo>
                  <a:pt x="14065" y="10075"/>
                </a:lnTo>
                <a:lnTo>
                  <a:pt x="13967" y="10269"/>
                </a:lnTo>
                <a:lnTo>
                  <a:pt x="13505" y="10075"/>
                </a:lnTo>
                <a:lnTo>
                  <a:pt x="13043" y="9880"/>
                </a:lnTo>
                <a:lnTo>
                  <a:pt x="12556" y="9758"/>
                </a:lnTo>
                <a:lnTo>
                  <a:pt x="12069" y="9661"/>
                </a:lnTo>
                <a:lnTo>
                  <a:pt x="12045" y="9661"/>
                </a:lnTo>
                <a:lnTo>
                  <a:pt x="12045" y="9685"/>
                </a:lnTo>
                <a:lnTo>
                  <a:pt x="12434" y="10002"/>
                </a:lnTo>
                <a:lnTo>
                  <a:pt x="12872" y="10245"/>
                </a:lnTo>
                <a:lnTo>
                  <a:pt x="13335" y="10488"/>
                </a:lnTo>
                <a:lnTo>
                  <a:pt x="13797" y="10683"/>
                </a:lnTo>
                <a:lnTo>
                  <a:pt x="13627" y="11072"/>
                </a:lnTo>
                <a:lnTo>
                  <a:pt x="13456" y="10926"/>
                </a:lnTo>
                <a:lnTo>
                  <a:pt x="13262" y="10829"/>
                </a:lnTo>
                <a:lnTo>
                  <a:pt x="12848" y="10659"/>
                </a:lnTo>
                <a:lnTo>
                  <a:pt x="12653" y="10586"/>
                </a:lnTo>
                <a:lnTo>
                  <a:pt x="12483" y="10513"/>
                </a:lnTo>
                <a:lnTo>
                  <a:pt x="12288" y="10488"/>
                </a:lnTo>
                <a:lnTo>
                  <a:pt x="12069" y="10488"/>
                </a:lnTo>
                <a:lnTo>
                  <a:pt x="12045" y="10513"/>
                </a:lnTo>
                <a:lnTo>
                  <a:pt x="12045" y="10537"/>
                </a:lnTo>
                <a:lnTo>
                  <a:pt x="12118" y="10634"/>
                </a:lnTo>
                <a:lnTo>
                  <a:pt x="12191" y="10707"/>
                </a:lnTo>
                <a:lnTo>
                  <a:pt x="12337" y="10829"/>
                </a:lnTo>
                <a:lnTo>
                  <a:pt x="12532" y="10926"/>
                </a:lnTo>
                <a:lnTo>
                  <a:pt x="12702" y="11023"/>
                </a:lnTo>
                <a:lnTo>
                  <a:pt x="13091" y="11218"/>
                </a:lnTo>
                <a:lnTo>
                  <a:pt x="13310" y="11291"/>
                </a:lnTo>
                <a:lnTo>
                  <a:pt x="13505" y="11340"/>
                </a:lnTo>
                <a:lnTo>
                  <a:pt x="13481" y="11413"/>
                </a:lnTo>
                <a:lnTo>
                  <a:pt x="13335" y="11388"/>
                </a:lnTo>
                <a:lnTo>
                  <a:pt x="13189" y="11340"/>
                </a:lnTo>
                <a:lnTo>
                  <a:pt x="12897" y="11315"/>
                </a:lnTo>
                <a:lnTo>
                  <a:pt x="12678" y="11267"/>
                </a:lnTo>
                <a:lnTo>
                  <a:pt x="12434" y="11242"/>
                </a:lnTo>
                <a:lnTo>
                  <a:pt x="12191" y="11267"/>
                </a:lnTo>
                <a:lnTo>
                  <a:pt x="12069" y="11291"/>
                </a:lnTo>
                <a:lnTo>
                  <a:pt x="11972" y="11315"/>
                </a:lnTo>
                <a:lnTo>
                  <a:pt x="11948" y="11340"/>
                </a:lnTo>
                <a:lnTo>
                  <a:pt x="11948" y="11364"/>
                </a:lnTo>
                <a:lnTo>
                  <a:pt x="11972" y="11413"/>
                </a:lnTo>
                <a:lnTo>
                  <a:pt x="12069" y="11486"/>
                </a:lnTo>
                <a:lnTo>
                  <a:pt x="12191" y="11534"/>
                </a:lnTo>
                <a:lnTo>
                  <a:pt x="12434" y="11607"/>
                </a:lnTo>
                <a:lnTo>
                  <a:pt x="12921" y="11705"/>
                </a:lnTo>
                <a:lnTo>
                  <a:pt x="13164" y="11778"/>
                </a:lnTo>
                <a:lnTo>
                  <a:pt x="13432" y="11826"/>
                </a:lnTo>
                <a:lnTo>
                  <a:pt x="13408" y="11972"/>
                </a:lnTo>
                <a:lnTo>
                  <a:pt x="13018" y="11948"/>
                </a:lnTo>
                <a:lnTo>
                  <a:pt x="12434" y="11948"/>
                </a:lnTo>
                <a:lnTo>
                  <a:pt x="12313" y="11972"/>
                </a:lnTo>
                <a:lnTo>
                  <a:pt x="12215" y="12021"/>
                </a:lnTo>
                <a:lnTo>
                  <a:pt x="12118" y="12070"/>
                </a:lnTo>
                <a:lnTo>
                  <a:pt x="12118" y="12118"/>
                </a:lnTo>
                <a:lnTo>
                  <a:pt x="12118" y="12143"/>
                </a:lnTo>
                <a:lnTo>
                  <a:pt x="12215" y="12191"/>
                </a:lnTo>
                <a:lnTo>
                  <a:pt x="12313" y="12240"/>
                </a:lnTo>
                <a:lnTo>
                  <a:pt x="12507" y="12264"/>
                </a:lnTo>
                <a:lnTo>
                  <a:pt x="12897" y="12264"/>
                </a:lnTo>
                <a:lnTo>
                  <a:pt x="13383" y="12313"/>
                </a:lnTo>
                <a:lnTo>
                  <a:pt x="13383" y="12654"/>
                </a:lnTo>
                <a:lnTo>
                  <a:pt x="13043" y="12654"/>
                </a:lnTo>
                <a:lnTo>
                  <a:pt x="12678" y="12678"/>
                </a:lnTo>
                <a:lnTo>
                  <a:pt x="12288" y="12727"/>
                </a:lnTo>
                <a:lnTo>
                  <a:pt x="12094" y="12775"/>
                </a:lnTo>
                <a:lnTo>
                  <a:pt x="11923" y="12873"/>
                </a:lnTo>
                <a:lnTo>
                  <a:pt x="12118" y="12921"/>
                </a:lnTo>
                <a:lnTo>
                  <a:pt x="12288" y="12946"/>
                </a:lnTo>
                <a:lnTo>
                  <a:pt x="12678" y="12946"/>
                </a:lnTo>
                <a:lnTo>
                  <a:pt x="13408" y="12970"/>
                </a:lnTo>
                <a:lnTo>
                  <a:pt x="13408" y="13116"/>
                </a:lnTo>
                <a:lnTo>
                  <a:pt x="13408" y="13262"/>
                </a:lnTo>
                <a:lnTo>
                  <a:pt x="13140" y="13262"/>
                </a:lnTo>
                <a:lnTo>
                  <a:pt x="12848" y="13286"/>
                </a:lnTo>
                <a:lnTo>
                  <a:pt x="12337" y="13286"/>
                </a:lnTo>
                <a:lnTo>
                  <a:pt x="12069" y="13335"/>
                </a:lnTo>
                <a:lnTo>
                  <a:pt x="11948" y="13384"/>
                </a:lnTo>
                <a:lnTo>
                  <a:pt x="11850" y="13432"/>
                </a:lnTo>
                <a:lnTo>
                  <a:pt x="11826" y="13481"/>
                </a:lnTo>
                <a:lnTo>
                  <a:pt x="11850" y="13505"/>
                </a:lnTo>
                <a:lnTo>
                  <a:pt x="11948" y="13554"/>
                </a:lnTo>
                <a:lnTo>
                  <a:pt x="12069" y="13603"/>
                </a:lnTo>
                <a:lnTo>
                  <a:pt x="12337" y="13627"/>
                </a:lnTo>
                <a:lnTo>
                  <a:pt x="12605" y="13651"/>
                </a:lnTo>
                <a:lnTo>
                  <a:pt x="13432" y="13651"/>
                </a:lnTo>
                <a:lnTo>
                  <a:pt x="13432" y="13797"/>
                </a:lnTo>
                <a:lnTo>
                  <a:pt x="13286" y="13773"/>
                </a:lnTo>
                <a:lnTo>
                  <a:pt x="13164" y="13797"/>
                </a:lnTo>
                <a:lnTo>
                  <a:pt x="12897" y="13822"/>
                </a:lnTo>
                <a:lnTo>
                  <a:pt x="12483" y="13846"/>
                </a:lnTo>
                <a:lnTo>
                  <a:pt x="12288" y="13895"/>
                </a:lnTo>
                <a:lnTo>
                  <a:pt x="12094" y="13968"/>
                </a:lnTo>
                <a:lnTo>
                  <a:pt x="12094" y="13992"/>
                </a:lnTo>
                <a:lnTo>
                  <a:pt x="12094" y="14016"/>
                </a:lnTo>
                <a:lnTo>
                  <a:pt x="12118" y="14041"/>
                </a:lnTo>
                <a:lnTo>
                  <a:pt x="12313" y="14089"/>
                </a:lnTo>
                <a:lnTo>
                  <a:pt x="12507" y="14114"/>
                </a:lnTo>
                <a:lnTo>
                  <a:pt x="13310" y="14114"/>
                </a:lnTo>
                <a:lnTo>
                  <a:pt x="13432" y="14089"/>
                </a:lnTo>
                <a:lnTo>
                  <a:pt x="13456" y="14600"/>
                </a:lnTo>
                <a:lnTo>
                  <a:pt x="13237" y="14576"/>
                </a:lnTo>
                <a:lnTo>
                  <a:pt x="13018" y="14552"/>
                </a:lnTo>
                <a:lnTo>
                  <a:pt x="12824" y="14552"/>
                </a:lnTo>
                <a:lnTo>
                  <a:pt x="12434" y="14600"/>
                </a:lnTo>
                <a:lnTo>
                  <a:pt x="12045" y="14698"/>
                </a:lnTo>
                <a:lnTo>
                  <a:pt x="11656" y="14819"/>
                </a:lnTo>
                <a:lnTo>
                  <a:pt x="11193" y="14941"/>
                </a:lnTo>
                <a:lnTo>
                  <a:pt x="10974" y="14965"/>
                </a:lnTo>
                <a:lnTo>
                  <a:pt x="10755" y="14990"/>
                </a:lnTo>
                <a:lnTo>
                  <a:pt x="10536" y="14990"/>
                </a:lnTo>
                <a:lnTo>
                  <a:pt x="10317" y="14965"/>
                </a:lnTo>
                <a:lnTo>
                  <a:pt x="10098" y="14917"/>
                </a:lnTo>
                <a:lnTo>
                  <a:pt x="9879" y="14819"/>
                </a:lnTo>
                <a:lnTo>
                  <a:pt x="9514" y="14698"/>
                </a:lnTo>
                <a:lnTo>
                  <a:pt x="9149" y="14576"/>
                </a:lnTo>
                <a:lnTo>
                  <a:pt x="8979" y="14552"/>
                </a:lnTo>
                <a:lnTo>
                  <a:pt x="8809" y="14527"/>
                </a:lnTo>
                <a:lnTo>
                  <a:pt x="8614" y="14527"/>
                </a:lnTo>
                <a:lnTo>
                  <a:pt x="8419" y="14552"/>
                </a:lnTo>
                <a:lnTo>
                  <a:pt x="7981" y="14649"/>
                </a:lnTo>
                <a:lnTo>
                  <a:pt x="7568" y="14795"/>
                </a:lnTo>
                <a:lnTo>
                  <a:pt x="7130" y="14917"/>
                </a:lnTo>
                <a:lnTo>
                  <a:pt x="6935" y="14965"/>
                </a:lnTo>
                <a:lnTo>
                  <a:pt x="6692" y="14990"/>
                </a:lnTo>
                <a:lnTo>
                  <a:pt x="6473" y="14990"/>
                </a:lnTo>
                <a:lnTo>
                  <a:pt x="6230" y="14965"/>
                </a:lnTo>
                <a:lnTo>
                  <a:pt x="5986" y="14917"/>
                </a:lnTo>
                <a:lnTo>
                  <a:pt x="5767" y="14844"/>
                </a:lnTo>
                <a:lnTo>
                  <a:pt x="5281" y="14722"/>
                </a:lnTo>
                <a:lnTo>
                  <a:pt x="5062" y="14649"/>
                </a:lnTo>
                <a:lnTo>
                  <a:pt x="4818" y="14625"/>
                </a:lnTo>
                <a:lnTo>
                  <a:pt x="4453" y="14576"/>
                </a:lnTo>
                <a:lnTo>
                  <a:pt x="4040" y="14576"/>
                </a:lnTo>
                <a:lnTo>
                  <a:pt x="3602" y="14625"/>
                </a:lnTo>
                <a:lnTo>
                  <a:pt x="3164" y="14722"/>
                </a:lnTo>
                <a:lnTo>
                  <a:pt x="3188" y="14308"/>
                </a:lnTo>
                <a:lnTo>
                  <a:pt x="3188" y="13895"/>
                </a:lnTo>
                <a:lnTo>
                  <a:pt x="3164" y="13067"/>
                </a:lnTo>
                <a:lnTo>
                  <a:pt x="3164" y="12386"/>
                </a:lnTo>
                <a:lnTo>
                  <a:pt x="3139" y="12191"/>
                </a:lnTo>
                <a:lnTo>
                  <a:pt x="3115" y="12021"/>
                </a:lnTo>
                <a:lnTo>
                  <a:pt x="3066" y="11851"/>
                </a:lnTo>
                <a:lnTo>
                  <a:pt x="3018" y="11705"/>
                </a:lnTo>
                <a:lnTo>
                  <a:pt x="3018" y="11632"/>
                </a:lnTo>
                <a:lnTo>
                  <a:pt x="3018" y="11534"/>
                </a:lnTo>
                <a:lnTo>
                  <a:pt x="2993" y="11413"/>
                </a:lnTo>
                <a:lnTo>
                  <a:pt x="2896" y="11194"/>
                </a:lnTo>
                <a:lnTo>
                  <a:pt x="2701" y="10780"/>
                </a:lnTo>
                <a:lnTo>
                  <a:pt x="2409" y="10123"/>
                </a:lnTo>
                <a:lnTo>
                  <a:pt x="2142" y="9442"/>
                </a:lnTo>
                <a:lnTo>
                  <a:pt x="1947" y="8809"/>
                </a:lnTo>
                <a:lnTo>
                  <a:pt x="1777" y="8152"/>
                </a:lnTo>
                <a:lnTo>
                  <a:pt x="1728" y="7909"/>
                </a:lnTo>
                <a:lnTo>
                  <a:pt x="1704" y="7787"/>
                </a:lnTo>
                <a:lnTo>
                  <a:pt x="1704" y="7666"/>
                </a:lnTo>
                <a:lnTo>
                  <a:pt x="1704" y="7544"/>
                </a:lnTo>
                <a:lnTo>
                  <a:pt x="1752" y="7447"/>
                </a:lnTo>
                <a:lnTo>
                  <a:pt x="1825" y="7325"/>
                </a:lnTo>
                <a:lnTo>
                  <a:pt x="1923" y="7252"/>
                </a:lnTo>
                <a:lnTo>
                  <a:pt x="2093" y="7155"/>
                </a:lnTo>
                <a:lnTo>
                  <a:pt x="2288" y="7082"/>
                </a:lnTo>
                <a:lnTo>
                  <a:pt x="2653" y="6936"/>
                </a:lnTo>
                <a:lnTo>
                  <a:pt x="3991" y="6400"/>
                </a:lnTo>
                <a:lnTo>
                  <a:pt x="5329" y="5889"/>
                </a:lnTo>
                <a:lnTo>
                  <a:pt x="8030" y="4867"/>
                </a:lnTo>
                <a:lnTo>
                  <a:pt x="8030" y="5062"/>
                </a:lnTo>
                <a:lnTo>
                  <a:pt x="8030" y="5281"/>
                </a:lnTo>
                <a:lnTo>
                  <a:pt x="8030" y="5670"/>
                </a:lnTo>
                <a:lnTo>
                  <a:pt x="8030" y="7203"/>
                </a:lnTo>
                <a:lnTo>
                  <a:pt x="8030" y="8834"/>
                </a:lnTo>
                <a:lnTo>
                  <a:pt x="8054" y="9661"/>
                </a:lnTo>
                <a:lnTo>
                  <a:pt x="8079" y="10464"/>
                </a:lnTo>
                <a:lnTo>
                  <a:pt x="8103" y="10586"/>
                </a:lnTo>
                <a:lnTo>
                  <a:pt x="8152" y="10659"/>
                </a:lnTo>
                <a:lnTo>
                  <a:pt x="8249" y="10707"/>
                </a:lnTo>
                <a:lnTo>
                  <a:pt x="8346" y="10732"/>
                </a:lnTo>
                <a:lnTo>
                  <a:pt x="8444" y="10707"/>
                </a:lnTo>
                <a:lnTo>
                  <a:pt x="8517" y="10659"/>
                </a:lnTo>
                <a:lnTo>
                  <a:pt x="8565" y="10586"/>
                </a:lnTo>
                <a:lnTo>
                  <a:pt x="8590" y="10464"/>
                </a:lnTo>
                <a:lnTo>
                  <a:pt x="8517" y="8931"/>
                </a:lnTo>
                <a:lnTo>
                  <a:pt x="8468" y="7398"/>
                </a:lnTo>
                <a:lnTo>
                  <a:pt x="8444" y="5865"/>
                </a:lnTo>
                <a:lnTo>
                  <a:pt x="8444" y="5305"/>
                </a:lnTo>
                <a:lnTo>
                  <a:pt x="8444" y="5013"/>
                </a:lnTo>
                <a:lnTo>
                  <a:pt x="8395" y="4721"/>
                </a:lnTo>
                <a:lnTo>
                  <a:pt x="8468" y="4673"/>
                </a:lnTo>
                <a:close/>
                <a:moveTo>
                  <a:pt x="7446" y="1"/>
                </a:moveTo>
                <a:lnTo>
                  <a:pt x="7300" y="25"/>
                </a:lnTo>
                <a:lnTo>
                  <a:pt x="7154" y="50"/>
                </a:lnTo>
                <a:lnTo>
                  <a:pt x="7008" y="98"/>
                </a:lnTo>
                <a:lnTo>
                  <a:pt x="6911" y="196"/>
                </a:lnTo>
                <a:lnTo>
                  <a:pt x="6838" y="196"/>
                </a:lnTo>
                <a:lnTo>
                  <a:pt x="6765" y="244"/>
                </a:lnTo>
                <a:lnTo>
                  <a:pt x="6716" y="293"/>
                </a:lnTo>
                <a:lnTo>
                  <a:pt x="6716" y="317"/>
                </a:lnTo>
                <a:lnTo>
                  <a:pt x="6667" y="755"/>
                </a:lnTo>
                <a:lnTo>
                  <a:pt x="6619" y="1193"/>
                </a:lnTo>
                <a:lnTo>
                  <a:pt x="6594" y="1656"/>
                </a:lnTo>
                <a:lnTo>
                  <a:pt x="6594" y="2094"/>
                </a:lnTo>
                <a:lnTo>
                  <a:pt x="6011" y="2118"/>
                </a:lnTo>
                <a:lnTo>
                  <a:pt x="5427" y="2118"/>
                </a:lnTo>
                <a:lnTo>
                  <a:pt x="5013" y="2094"/>
                </a:lnTo>
                <a:lnTo>
                  <a:pt x="4794" y="2094"/>
                </a:lnTo>
                <a:lnTo>
                  <a:pt x="4697" y="2118"/>
                </a:lnTo>
                <a:lnTo>
                  <a:pt x="4624" y="2167"/>
                </a:lnTo>
                <a:lnTo>
                  <a:pt x="4575" y="2142"/>
                </a:lnTo>
                <a:lnTo>
                  <a:pt x="4526" y="2118"/>
                </a:lnTo>
                <a:lnTo>
                  <a:pt x="4405" y="2142"/>
                </a:lnTo>
                <a:lnTo>
                  <a:pt x="4332" y="2215"/>
                </a:lnTo>
                <a:lnTo>
                  <a:pt x="4307" y="2264"/>
                </a:lnTo>
                <a:lnTo>
                  <a:pt x="4283" y="2337"/>
                </a:lnTo>
                <a:lnTo>
                  <a:pt x="4259" y="2605"/>
                </a:lnTo>
                <a:lnTo>
                  <a:pt x="4259" y="2897"/>
                </a:lnTo>
                <a:lnTo>
                  <a:pt x="4259" y="3480"/>
                </a:lnTo>
                <a:lnTo>
                  <a:pt x="3602" y="3529"/>
                </a:lnTo>
                <a:lnTo>
                  <a:pt x="3261" y="3578"/>
                </a:lnTo>
                <a:lnTo>
                  <a:pt x="2920" y="3602"/>
                </a:lnTo>
                <a:lnTo>
                  <a:pt x="2872" y="3626"/>
                </a:lnTo>
                <a:lnTo>
                  <a:pt x="2823" y="3651"/>
                </a:lnTo>
                <a:lnTo>
                  <a:pt x="2774" y="3699"/>
                </a:lnTo>
                <a:lnTo>
                  <a:pt x="2701" y="3821"/>
                </a:lnTo>
                <a:lnTo>
                  <a:pt x="2653" y="3918"/>
                </a:lnTo>
                <a:lnTo>
                  <a:pt x="2604" y="4064"/>
                </a:lnTo>
                <a:lnTo>
                  <a:pt x="2604" y="4186"/>
                </a:lnTo>
                <a:lnTo>
                  <a:pt x="2580" y="4454"/>
                </a:lnTo>
                <a:lnTo>
                  <a:pt x="2580" y="4721"/>
                </a:lnTo>
                <a:lnTo>
                  <a:pt x="2458" y="6449"/>
                </a:lnTo>
                <a:lnTo>
                  <a:pt x="2458" y="6498"/>
                </a:lnTo>
                <a:lnTo>
                  <a:pt x="1704" y="6838"/>
                </a:lnTo>
                <a:lnTo>
                  <a:pt x="1558" y="6936"/>
                </a:lnTo>
                <a:lnTo>
                  <a:pt x="1436" y="7033"/>
                </a:lnTo>
                <a:lnTo>
                  <a:pt x="1363" y="7155"/>
                </a:lnTo>
                <a:lnTo>
                  <a:pt x="1290" y="7276"/>
                </a:lnTo>
                <a:lnTo>
                  <a:pt x="1266" y="7422"/>
                </a:lnTo>
                <a:lnTo>
                  <a:pt x="1241" y="7568"/>
                </a:lnTo>
                <a:lnTo>
                  <a:pt x="1241" y="7714"/>
                </a:lnTo>
                <a:lnTo>
                  <a:pt x="1241" y="7885"/>
                </a:lnTo>
                <a:lnTo>
                  <a:pt x="1290" y="8201"/>
                </a:lnTo>
                <a:lnTo>
                  <a:pt x="1363" y="8542"/>
                </a:lnTo>
                <a:lnTo>
                  <a:pt x="1533" y="9101"/>
                </a:lnTo>
                <a:lnTo>
                  <a:pt x="1631" y="9491"/>
                </a:lnTo>
                <a:lnTo>
                  <a:pt x="1777" y="9856"/>
                </a:lnTo>
                <a:lnTo>
                  <a:pt x="2069" y="10586"/>
                </a:lnTo>
                <a:lnTo>
                  <a:pt x="2190" y="10853"/>
                </a:lnTo>
                <a:lnTo>
                  <a:pt x="2336" y="11145"/>
                </a:lnTo>
                <a:lnTo>
                  <a:pt x="2507" y="11437"/>
                </a:lnTo>
                <a:lnTo>
                  <a:pt x="2604" y="11559"/>
                </a:lnTo>
                <a:lnTo>
                  <a:pt x="2726" y="11656"/>
                </a:lnTo>
                <a:lnTo>
                  <a:pt x="2677" y="11826"/>
                </a:lnTo>
                <a:lnTo>
                  <a:pt x="2653" y="11997"/>
                </a:lnTo>
                <a:lnTo>
                  <a:pt x="2628" y="12167"/>
                </a:lnTo>
                <a:lnTo>
                  <a:pt x="2628" y="12362"/>
                </a:lnTo>
                <a:lnTo>
                  <a:pt x="2677" y="12727"/>
                </a:lnTo>
                <a:lnTo>
                  <a:pt x="2701" y="13067"/>
                </a:lnTo>
                <a:lnTo>
                  <a:pt x="2701" y="13530"/>
                </a:lnTo>
                <a:lnTo>
                  <a:pt x="2677" y="13968"/>
                </a:lnTo>
                <a:lnTo>
                  <a:pt x="2677" y="14430"/>
                </a:lnTo>
                <a:lnTo>
                  <a:pt x="2701" y="14649"/>
                </a:lnTo>
                <a:lnTo>
                  <a:pt x="2726" y="14868"/>
                </a:lnTo>
                <a:lnTo>
                  <a:pt x="2531" y="14965"/>
                </a:lnTo>
                <a:lnTo>
                  <a:pt x="2385" y="15087"/>
                </a:lnTo>
                <a:lnTo>
                  <a:pt x="2239" y="15233"/>
                </a:lnTo>
                <a:lnTo>
                  <a:pt x="2117" y="15379"/>
                </a:lnTo>
                <a:lnTo>
                  <a:pt x="2117" y="15428"/>
                </a:lnTo>
                <a:lnTo>
                  <a:pt x="2117" y="15476"/>
                </a:lnTo>
                <a:lnTo>
                  <a:pt x="2142" y="15501"/>
                </a:lnTo>
                <a:lnTo>
                  <a:pt x="2190" y="15501"/>
                </a:lnTo>
                <a:lnTo>
                  <a:pt x="2361" y="15476"/>
                </a:lnTo>
                <a:lnTo>
                  <a:pt x="2531" y="15428"/>
                </a:lnTo>
                <a:lnTo>
                  <a:pt x="2872" y="15306"/>
                </a:lnTo>
                <a:lnTo>
                  <a:pt x="3212" y="15184"/>
                </a:lnTo>
                <a:lnTo>
                  <a:pt x="3553" y="15063"/>
                </a:lnTo>
                <a:lnTo>
                  <a:pt x="3796" y="15014"/>
                </a:lnTo>
                <a:lnTo>
                  <a:pt x="4064" y="15014"/>
                </a:lnTo>
                <a:lnTo>
                  <a:pt x="4307" y="14990"/>
                </a:lnTo>
                <a:lnTo>
                  <a:pt x="4551" y="15014"/>
                </a:lnTo>
                <a:lnTo>
                  <a:pt x="4794" y="15038"/>
                </a:lnTo>
                <a:lnTo>
                  <a:pt x="5037" y="15087"/>
                </a:lnTo>
                <a:lnTo>
                  <a:pt x="5500" y="15209"/>
                </a:lnTo>
                <a:lnTo>
                  <a:pt x="5889" y="15330"/>
                </a:lnTo>
                <a:lnTo>
                  <a:pt x="6278" y="15403"/>
                </a:lnTo>
                <a:lnTo>
                  <a:pt x="6667" y="15428"/>
                </a:lnTo>
                <a:lnTo>
                  <a:pt x="6862" y="15428"/>
                </a:lnTo>
                <a:lnTo>
                  <a:pt x="7057" y="15403"/>
                </a:lnTo>
                <a:lnTo>
                  <a:pt x="7276" y="15355"/>
                </a:lnTo>
                <a:lnTo>
                  <a:pt x="7495" y="15306"/>
                </a:lnTo>
                <a:lnTo>
                  <a:pt x="7908" y="15184"/>
                </a:lnTo>
                <a:lnTo>
                  <a:pt x="8346" y="15063"/>
                </a:lnTo>
                <a:lnTo>
                  <a:pt x="8565" y="15014"/>
                </a:lnTo>
                <a:lnTo>
                  <a:pt x="8784" y="14990"/>
                </a:lnTo>
                <a:lnTo>
                  <a:pt x="8979" y="15014"/>
                </a:lnTo>
                <a:lnTo>
                  <a:pt x="9198" y="15063"/>
                </a:lnTo>
                <a:lnTo>
                  <a:pt x="9393" y="15136"/>
                </a:lnTo>
                <a:lnTo>
                  <a:pt x="9587" y="15209"/>
                </a:lnTo>
                <a:lnTo>
                  <a:pt x="9977" y="15379"/>
                </a:lnTo>
                <a:lnTo>
                  <a:pt x="10196" y="15452"/>
                </a:lnTo>
                <a:lnTo>
                  <a:pt x="10390" y="15476"/>
                </a:lnTo>
                <a:lnTo>
                  <a:pt x="10585" y="15501"/>
                </a:lnTo>
                <a:lnTo>
                  <a:pt x="10780" y="15501"/>
                </a:lnTo>
                <a:lnTo>
                  <a:pt x="11169" y="15452"/>
                </a:lnTo>
                <a:lnTo>
                  <a:pt x="11558" y="15355"/>
                </a:lnTo>
                <a:lnTo>
                  <a:pt x="11923" y="15257"/>
                </a:lnTo>
                <a:lnTo>
                  <a:pt x="12191" y="15184"/>
                </a:lnTo>
                <a:lnTo>
                  <a:pt x="12410" y="15136"/>
                </a:lnTo>
                <a:lnTo>
                  <a:pt x="12653" y="15111"/>
                </a:lnTo>
                <a:lnTo>
                  <a:pt x="12872" y="15087"/>
                </a:lnTo>
                <a:lnTo>
                  <a:pt x="13116" y="15087"/>
                </a:lnTo>
                <a:lnTo>
                  <a:pt x="13335" y="15111"/>
                </a:lnTo>
                <a:lnTo>
                  <a:pt x="13846" y="15209"/>
                </a:lnTo>
                <a:lnTo>
                  <a:pt x="14186" y="15257"/>
                </a:lnTo>
                <a:lnTo>
                  <a:pt x="14357" y="15282"/>
                </a:lnTo>
                <a:lnTo>
                  <a:pt x="14551" y="15282"/>
                </a:lnTo>
                <a:lnTo>
                  <a:pt x="14721" y="15233"/>
                </a:lnTo>
                <a:lnTo>
                  <a:pt x="14892" y="15209"/>
                </a:lnTo>
                <a:lnTo>
                  <a:pt x="15038" y="15136"/>
                </a:lnTo>
                <a:lnTo>
                  <a:pt x="15208" y="15038"/>
                </a:lnTo>
                <a:lnTo>
                  <a:pt x="15281" y="14965"/>
                </a:lnTo>
                <a:lnTo>
                  <a:pt x="15305" y="14868"/>
                </a:lnTo>
                <a:lnTo>
                  <a:pt x="15305" y="14771"/>
                </a:lnTo>
                <a:lnTo>
                  <a:pt x="15281" y="14673"/>
                </a:lnTo>
                <a:lnTo>
                  <a:pt x="15208" y="14600"/>
                </a:lnTo>
                <a:lnTo>
                  <a:pt x="15135" y="14552"/>
                </a:lnTo>
                <a:lnTo>
                  <a:pt x="15038" y="14552"/>
                </a:lnTo>
                <a:lnTo>
                  <a:pt x="14940" y="14600"/>
                </a:lnTo>
                <a:lnTo>
                  <a:pt x="14819" y="14673"/>
                </a:lnTo>
                <a:lnTo>
                  <a:pt x="14697" y="14722"/>
                </a:lnTo>
                <a:lnTo>
                  <a:pt x="14575" y="14746"/>
                </a:lnTo>
                <a:lnTo>
                  <a:pt x="14454" y="14771"/>
                </a:lnTo>
                <a:lnTo>
                  <a:pt x="14211" y="14746"/>
                </a:lnTo>
                <a:lnTo>
                  <a:pt x="13967" y="14722"/>
                </a:lnTo>
                <a:lnTo>
                  <a:pt x="13919" y="13116"/>
                </a:lnTo>
                <a:lnTo>
                  <a:pt x="13919" y="12459"/>
                </a:lnTo>
                <a:lnTo>
                  <a:pt x="13894" y="12118"/>
                </a:lnTo>
                <a:lnTo>
                  <a:pt x="13821" y="11778"/>
                </a:lnTo>
                <a:lnTo>
                  <a:pt x="13870" y="11753"/>
                </a:lnTo>
                <a:lnTo>
                  <a:pt x="13894" y="11680"/>
                </a:lnTo>
                <a:lnTo>
                  <a:pt x="14527" y="10221"/>
                </a:lnTo>
                <a:lnTo>
                  <a:pt x="15111" y="8736"/>
                </a:lnTo>
                <a:lnTo>
                  <a:pt x="15232" y="8420"/>
                </a:lnTo>
                <a:lnTo>
                  <a:pt x="15305" y="8128"/>
                </a:lnTo>
                <a:lnTo>
                  <a:pt x="15354" y="7982"/>
                </a:lnTo>
                <a:lnTo>
                  <a:pt x="15354" y="7836"/>
                </a:lnTo>
                <a:lnTo>
                  <a:pt x="15354" y="7666"/>
                </a:lnTo>
                <a:lnTo>
                  <a:pt x="15354" y="7520"/>
                </a:lnTo>
                <a:lnTo>
                  <a:pt x="15305" y="7374"/>
                </a:lnTo>
                <a:lnTo>
                  <a:pt x="15257" y="7276"/>
                </a:lnTo>
                <a:lnTo>
                  <a:pt x="15184" y="7155"/>
                </a:lnTo>
                <a:lnTo>
                  <a:pt x="15111" y="7057"/>
                </a:lnTo>
                <a:lnTo>
                  <a:pt x="14916" y="6863"/>
                </a:lnTo>
                <a:lnTo>
                  <a:pt x="14697" y="6717"/>
                </a:lnTo>
                <a:lnTo>
                  <a:pt x="14405" y="6546"/>
                </a:lnTo>
                <a:lnTo>
                  <a:pt x="14065" y="6400"/>
                </a:lnTo>
                <a:lnTo>
                  <a:pt x="14113" y="6181"/>
                </a:lnTo>
                <a:lnTo>
                  <a:pt x="14138" y="5962"/>
                </a:lnTo>
                <a:lnTo>
                  <a:pt x="14162" y="5719"/>
                </a:lnTo>
                <a:lnTo>
                  <a:pt x="14162" y="5500"/>
                </a:lnTo>
                <a:lnTo>
                  <a:pt x="14138" y="5013"/>
                </a:lnTo>
                <a:lnTo>
                  <a:pt x="14113" y="4551"/>
                </a:lnTo>
                <a:lnTo>
                  <a:pt x="14089" y="4381"/>
                </a:lnTo>
                <a:lnTo>
                  <a:pt x="14040" y="4040"/>
                </a:lnTo>
                <a:lnTo>
                  <a:pt x="14089" y="3991"/>
                </a:lnTo>
                <a:lnTo>
                  <a:pt x="14113" y="3918"/>
                </a:lnTo>
                <a:lnTo>
                  <a:pt x="14113" y="3845"/>
                </a:lnTo>
                <a:lnTo>
                  <a:pt x="14089" y="3772"/>
                </a:lnTo>
                <a:lnTo>
                  <a:pt x="14065" y="3699"/>
                </a:lnTo>
                <a:lnTo>
                  <a:pt x="14016" y="3651"/>
                </a:lnTo>
                <a:lnTo>
                  <a:pt x="13943" y="3602"/>
                </a:lnTo>
                <a:lnTo>
                  <a:pt x="13846" y="3578"/>
                </a:lnTo>
                <a:lnTo>
                  <a:pt x="13116" y="3553"/>
                </a:lnTo>
                <a:lnTo>
                  <a:pt x="12726" y="3553"/>
                </a:lnTo>
                <a:lnTo>
                  <a:pt x="12361" y="3578"/>
                </a:lnTo>
                <a:lnTo>
                  <a:pt x="12361" y="3286"/>
                </a:lnTo>
                <a:lnTo>
                  <a:pt x="12361" y="2848"/>
                </a:lnTo>
                <a:lnTo>
                  <a:pt x="12313" y="2410"/>
                </a:lnTo>
                <a:lnTo>
                  <a:pt x="12288" y="2337"/>
                </a:lnTo>
                <a:lnTo>
                  <a:pt x="12264" y="2264"/>
                </a:lnTo>
                <a:lnTo>
                  <a:pt x="12191" y="2215"/>
                </a:lnTo>
                <a:lnTo>
                  <a:pt x="12118" y="2191"/>
                </a:lnTo>
                <a:lnTo>
                  <a:pt x="12045" y="2118"/>
                </a:lnTo>
                <a:lnTo>
                  <a:pt x="11923" y="2094"/>
                </a:lnTo>
                <a:lnTo>
                  <a:pt x="11339" y="2069"/>
                </a:lnTo>
                <a:lnTo>
                  <a:pt x="10293" y="2069"/>
                </a:lnTo>
                <a:lnTo>
                  <a:pt x="10147" y="2094"/>
                </a:lnTo>
                <a:lnTo>
                  <a:pt x="10147" y="1875"/>
                </a:lnTo>
                <a:lnTo>
                  <a:pt x="10147" y="1656"/>
                </a:lnTo>
                <a:lnTo>
                  <a:pt x="10098" y="1242"/>
                </a:lnTo>
                <a:lnTo>
                  <a:pt x="10074" y="707"/>
                </a:lnTo>
                <a:lnTo>
                  <a:pt x="10025" y="463"/>
                </a:lnTo>
                <a:lnTo>
                  <a:pt x="10001" y="342"/>
                </a:lnTo>
                <a:lnTo>
                  <a:pt x="9928" y="220"/>
                </a:lnTo>
                <a:lnTo>
                  <a:pt x="9904" y="147"/>
                </a:lnTo>
                <a:lnTo>
                  <a:pt x="9855" y="98"/>
                </a:lnTo>
                <a:lnTo>
                  <a:pt x="9782" y="74"/>
                </a:lnTo>
                <a:lnTo>
                  <a:pt x="9709" y="50"/>
                </a:lnTo>
                <a:lnTo>
                  <a:pt x="8882" y="25"/>
                </a:lnTo>
                <a:lnTo>
                  <a:pt x="8054" y="1"/>
                </a:lnTo>
                <a:close/>
                <a:moveTo>
                  <a:pt x="4307" y="15452"/>
                </a:moveTo>
                <a:lnTo>
                  <a:pt x="4088" y="15501"/>
                </a:lnTo>
                <a:lnTo>
                  <a:pt x="3869" y="15549"/>
                </a:lnTo>
                <a:lnTo>
                  <a:pt x="3650" y="15647"/>
                </a:lnTo>
                <a:lnTo>
                  <a:pt x="3237" y="15866"/>
                </a:lnTo>
                <a:lnTo>
                  <a:pt x="3018" y="15963"/>
                </a:lnTo>
                <a:lnTo>
                  <a:pt x="2823" y="16060"/>
                </a:lnTo>
                <a:lnTo>
                  <a:pt x="2653" y="16109"/>
                </a:lnTo>
                <a:lnTo>
                  <a:pt x="2507" y="16133"/>
                </a:lnTo>
                <a:lnTo>
                  <a:pt x="2190" y="16133"/>
                </a:lnTo>
                <a:lnTo>
                  <a:pt x="1850" y="16085"/>
                </a:lnTo>
                <a:lnTo>
                  <a:pt x="1533" y="16012"/>
                </a:lnTo>
                <a:lnTo>
                  <a:pt x="1241" y="15890"/>
                </a:lnTo>
                <a:lnTo>
                  <a:pt x="925" y="15768"/>
                </a:lnTo>
                <a:lnTo>
                  <a:pt x="341" y="15525"/>
                </a:lnTo>
                <a:lnTo>
                  <a:pt x="244" y="15501"/>
                </a:lnTo>
                <a:lnTo>
                  <a:pt x="171" y="15525"/>
                </a:lnTo>
                <a:lnTo>
                  <a:pt x="122" y="15574"/>
                </a:lnTo>
                <a:lnTo>
                  <a:pt x="98" y="15622"/>
                </a:lnTo>
                <a:lnTo>
                  <a:pt x="73" y="15695"/>
                </a:lnTo>
                <a:lnTo>
                  <a:pt x="73" y="15768"/>
                </a:lnTo>
                <a:lnTo>
                  <a:pt x="122" y="15841"/>
                </a:lnTo>
                <a:lnTo>
                  <a:pt x="171" y="15890"/>
                </a:lnTo>
                <a:lnTo>
                  <a:pt x="390" y="16060"/>
                </a:lnTo>
                <a:lnTo>
                  <a:pt x="633" y="16182"/>
                </a:lnTo>
                <a:lnTo>
                  <a:pt x="901" y="16304"/>
                </a:lnTo>
                <a:lnTo>
                  <a:pt x="1144" y="16425"/>
                </a:lnTo>
                <a:lnTo>
                  <a:pt x="1412" y="16498"/>
                </a:lnTo>
                <a:lnTo>
                  <a:pt x="1679" y="16571"/>
                </a:lnTo>
                <a:lnTo>
                  <a:pt x="1947" y="16644"/>
                </a:lnTo>
                <a:lnTo>
                  <a:pt x="2215" y="16669"/>
                </a:lnTo>
                <a:lnTo>
                  <a:pt x="2507" y="16669"/>
                </a:lnTo>
                <a:lnTo>
                  <a:pt x="2750" y="16620"/>
                </a:lnTo>
                <a:lnTo>
                  <a:pt x="2993" y="16547"/>
                </a:lnTo>
                <a:lnTo>
                  <a:pt x="3237" y="16425"/>
                </a:lnTo>
                <a:lnTo>
                  <a:pt x="3699" y="16206"/>
                </a:lnTo>
                <a:lnTo>
                  <a:pt x="3942" y="16109"/>
                </a:lnTo>
                <a:lnTo>
                  <a:pt x="4210" y="16012"/>
                </a:lnTo>
                <a:lnTo>
                  <a:pt x="4332" y="15987"/>
                </a:lnTo>
                <a:lnTo>
                  <a:pt x="4453" y="15963"/>
                </a:lnTo>
                <a:lnTo>
                  <a:pt x="4697" y="15987"/>
                </a:lnTo>
                <a:lnTo>
                  <a:pt x="4964" y="16060"/>
                </a:lnTo>
                <a:lnTo>
                  <a:pt x="5232" y="16158"/>
                </a:lnTo>
                <a:lnTo>
                  <a:pt x="5743" y="16352"/>
                </a:lnTo>
                <a:lnTo>
                  <a:pt x="6011" y="16450"/>
                </a:lnTo>
                <a:lnTo>
                  <a:pt x="6254" y="16523"/>
                </a:lnTo>
                <a:lnTo>
                  <a:pt x="6522" y="16547"/>
                </a:lnTo>
                <a:lnTo>
                  <a:pt x="6765" y="16523"/>
                </a:lnTo>
                <a:lnTo>
                  <a:pt x="7032" y="16474"/>
                </a:lnTo>
                <a:lnTo>
                  <a:pt x="7276" y="16401"/>
                </a:lnTo>
                <a:lnTo>
                  <a:pt x="7787" y="16231"/>
                </a:lnTo>
                <a:lnTo>
                  <a:pt x="8030" y="16158"/>
                </a:lnTo>
                <a:lnTo>
                  <a:pt x="8298" y="16133"/>
                </a:lnTo>
                <a:lnTo>
                  <a:pt x="8565" y="16133"/>
                </a:lnTo>
                <a:lnTo>
                  <a:pt x="8809" y="16182"/>
                </a:lnTo>
                <a:lnTo>
                  <a:pt x="9076" y="16231"/>
                </a:lnTo>
                <a:lnTo>
                  <a:pt x="9344" y="16328"/>
                </a:lnTo>
                <a:lnTo>
                  <a:pt x="9855" y="16498"/>
                </a:lnTo>
                <a:lnTo>
                  <a:pt x="10123" y="16571"/>
                </a:lnTo>
                <a:lnTo>
                  <a:pt x="10366" y="16620"/>
                </a:lnTo>
                <a:lnTo>
                  <a:pt x="10634" y="16620"/>
                </a:lnTo>
                <a:lnTo>
                  <a:pt x="10877" y="16596"/>
                </a:lnTo>
                <a:lnTo>
                  <a:pt x="11120" y="16547"/>
                </a:lnTo>
                <a:lnTo>
                  <a:pt x="11364" y="16450"/>
                </a:lnTo>
                <a:lnTo>
                  <a:pt x="11826" y="16255"/>
                </a:lnTo>
                <a:lnTo>
                  <a:pt x="12069" y="16182"/>
                </a:lnTo>
                <a:lnTo>
                  <a:pt x="12313" y="16085"/>
                </a:lnTo>
                <a:lnTo>
                  <a:pt x="12459" y="16060"/>
                </a:lnTo>
                <a:lnTo>
                  <a:pt x="12580" y="16036"/>
                </a:lnTo>
                <a:lnTo>
                  <a:pt x="12872" y="16036"/>
                </a:lnTo>
                <a:lnTo>
                  <a:pt x="13164" y="16085"/>
                </a:lnTo>
                <a:lnTo>
                  <a:pt x="13432" y="16182"/>
                </a:lnTo>
                <a:lnTo>
                  <a:pt x="14016" y="16352"/>
                </a:lnTo>
                <a:lnTo>
                  <a:pt x="14284" y="16425"/>
                </a:lnTo>
                <a:lnTo>
                  <a:pt x="14575" y="16474"/>
                </a:lnTo>
                <a:lnTo>
                  <a:pt x="14819" y="16498"/>
                </a:lnTo>
                <a:lnTo>
                  <a:pt x="15086" y="16474"/>
                </a:lnTo>
                <a:lnTo>
                  <a:pt x="15330" y="16450"/>
                </a:lnTo>
                <a:lnTo>
                  <a:pt x="15573" y="16377"/>
                </a:lnTo>
                <a:lnTo>
                  <a:pt x="15816" y="16279"/>
                </a:lnTo>
                <a:lnTo>
                  <a:pt x="16035" y="16182"/>
                </a:lnTo>
                <a:lnTo>
                  <a:pt x="16254" y="16060"/>
                </a:lnTo>
                <a:lnTo>
                  <a:pt x="16473" y="15914"/>
                </a:lnTo>
                <a:lnTo>
                  <a:pt x="16522" y="15841"/>
                </a:lnTo>
                <a:lnTo>
                  <a:pt x="16546" y="15768"/>
                </a:lnTo>
                <a:lnTo>
                  <a:pt x="16546" y="15695"/>
                </a:lnTo>
                <a:lnTo>
                  <a:pt x="16522" y="15622"/>
                </a:lnTo>
                <a:lnTo>
                  <a:pt x="16473" y="15574"/>
                </a:lnTo>
                <a:lnTo>
                  <a:pt x="16425" y="15525"/>
                </a:lnTo>
                <a:lnTo>
                  <a:pt x="16352" y="15525"/>
                </a:lnTo>
                <a:lnTo>
                  <a:pt x="16279" y="15574"/>
                </a:lnTo>
                <a:lnTo>
                  <a:pt x="16035" y="15720"/>
                </a:lnTo>
                <a:lnTo>
                  <a:pt x="15792" y="15841"/>
                </a:lnTo>
                <a:lnTo>
                  <a:pt x="15524" y="15939"/>
                </a:lnTo>
                <a:lnTo>
                  <a:pt x="15281" y="16012"/>
                </a:lnTo>
                <a:lnTo>
                  <a:pt x="15013" y="16060"/>
                </a:lnTo>
                <a:lnTo>
                  <a:pt x="14721" y="16085"/>
                </a:lnTo>
                <a:lnTo>
                  <a:pt x="14454" y="16060"/>
                </a:lnTo>
                <a:lnTo>
                  <a:pt x="14186" y="16012"/>
                </a:lnTo>
                <a:lnTo>
                  <a:pt x="13724" y="15914"/>
                </a:lnTo>
                <a:lnTo>
                  <a:pt x="13286" y="15793"/>
                </a:lnTo>
                <a:lnTo>
                  <a:pt x="13067" y="15768"/>
                </a:lnTo>
                <a:lnTo>
                  <a:pt x="12848" y="15744"/>
                </a:lnTo>
                <a:lnTo>
                  <a:pt x="12629" y="15744"/>
                </a:lnTo>
                <a:lnTo>
                  <a:pt x="12386" y="15768"/>
                </a:lnTo>
                <a:lnTo>
                  <a:pt x="12167" y="15841"/>
                </a:lnTo>
                <a:lnTo>
                  <a:pt x="11948" y="15914"/>
                </a:lnTo>
                <a:lnTo>
                  <a:pt x="11510" y="16060"/>
                </a:lnTo>
                <a:lnTo>
                  <a:pt x="11218" y="16158"/>
                </a:lnTo>
                <a:lnTo>
                  <a:pt x="10901" y="16182"/>
                </a:lnTo>
                <a:lnTo>
                  <a:pt x="10585" y="16158"/>
                </a:lnTo>
                <a:lnTo>
                  <a:pt x="10293" y="16133"/>
                </a:lnTo>
                <a:lnTo>
                  <a:pt x="10025" y="16060"/>
                </a:lnTo>
                <a:lnTo>
                  <a:pt x="9782" y="15987"/>
                </a:lnTo>
                <a:lnTo>
                  <a:pt x="9295" y="15817"/>
                </a:lnTo>
                <a:lnTo>
                  <a:pt x="9052" y="15744"/>
                </a:lnTo>
                <a:lnTo>
                  <a:pt x="8809" y="15671"/>
                </a:lnTo>
                <a:lnTo>
                  <a:pt x="8565" y="15622"/>
                </a:lnTo>
                <a:lnTo>
                  <a:pt x="8298" y="15598"/>
                </a:lnTo>
                <a:lnTo>
                  <a:pt x="8030" y="15622"/>
                </a:lnTo>
                <a:lnTo>
                  <a:pt x="7762" y="15671"/>
                </a:lnTo>
                <a:lnTo>
                  <a:pt x="7276" y="15841"/>
                </a:lnTo>
                <a:lnTo>
                  <a:pt x="7032" y="15914"/>
                </a:lnTo>
                <a:lnTo>
                  <a:pt x="6765" y="15987"/>
                </a:lnTo>
                <a:lnTo>
                  <a:pt x="6522" y="16012"/>
                </a:lnTo>
                <a:lnTo>
                  <a:pt x="6254" y="15987"/>
                </a:lnTo>
                <a:lnTo>
                  <a:pt x="6035" y="15939"/>
                </a:lnTo>
                <a:lnTo>
                  <a:pt x="5816" y="15866"/>
                </a:lnTo>
                <a:lnTo>
                  <a:pt x="5402" y="15720"/>
                </a:lnTo>
                <a:lnTo>
                  <a:pt x="4989" y="15549"/>
                </a:lnTo>
                <a:lnTo>
                  <a:pt x="4770" y="15501"/>
                </a:lnTo>
                <a:lnTo>
                  <a:pt x="4551" y="15452"/>
                </a:lnTo>
                <a:close/>
                <a:moveTo>
                  <a:pt x="560" y="16717"/>
                </a:moveTo>
                <a:lnTo>
                  <a:pt x="365" y="16742"/>
                </a:lnTo>
                <a:lnTo>
                  <a:pt x="195" y="16815"/>
                </a:lnTo>
                <a:lnTo>
                  <a:pt x="25" y="16936"/>
                </a:lnTo>
                <a:lnTo>
                  <a:pt x="0" y="16985"/>
                </a:lnTo>
                <a:lnTo>
                  <a:pt x="0" y="17009"/>
                </a:lnTo>
                <a:lnTo>
                  <a:pt x="0" y="17082"/>
                </a:lnTo>
                <a:lnTo>
                  <a:pt x="73" y="17131"/>
                </a:lnTo>
                <a:lnTo>
                  <a:pt x="171" y="17155"/>
                </a:lnTo>
                <a:lnTo>
                  <a:pt x="438" y="17131"/>
                </a:lnTo>
                <a:lnTo>
                  <a:pt x="730" y="17155"/>
                </a:lnTo>
                <a:lnTo>
                  <a:pt x="974" y="17204"/>
                </a:lnTo>
                <a:lnTo>
                  <a:pt x="1217" y="17301"/>
                </a:lnTo>
                <a:lnTo>
                  <a:pt x="1728" y="17520"/>
                </a:lnTo>
                <a:lnTo>
                  <a:pt x="1971" y="17618"/>
                </a:lnTo>
                <a:lnTo>
                  <a:pt x="2239" y="17715"/>
                </a:lnTo>
                <a:lnTo>
                  <a:pt x="2482" y="17764"/>
                </a:lnTo>
                <a:lnTo>
                  <a:pt x="2726" y="17764"/>
                </a:lnTo>
                <a:lnTo>
                  <a:pt x="2969" y="17715"/>
                </a:lnTo>
                <a:lnTo>
                  <a:pt x="3188" y="17666"/>
                </a:lnTo>
                <a:lnTo>
                  <a:pt x="3650" y="17472"/>
                </a:lnTo>
                <a:lnTo>
                  <a:pt x="3894" y="17399"/>
                </a:lnTo>
                <a:lnTo>
                  <a:pt x="4113" y="17326"/>
                </a:lnTo>
                <a:lnTo>
                  <a:pt x="4405" y="17277"/>
                </a:lnTo>
                <a:lnTo>
                  <a:pt x="4697" y="17277"/>
                </a:lnTo>
                <a:lnTo>
                  <a:pt x="4989" y="17301"/>
                </a:lnTo>
                <a:lnTo>
                  <a:pt x="5281" y="17350"/>
                </a:lnTo>
                <a:lnTo>
                  <a:pt x="5865" y="17520"/>
                </a:lnTo>
                <a:lnTo>
                  <a:pt x="6400" y="17642"/>
                </a:lnTo>
                <a:lnTo>
                  <a:pt x="6667" y="17691"/>
                </a:lnTo>
                <a:lnTo>
                  <a:pt x="6911" y="17715"/>
                </a:lnTo>
                <a:lnTo>
                  <a:pt x="7154" y="17691"/>
                </a:lnTo>
                <a:lnTo>
                  <a:pt x="7397" y="17666"/>
                </a:lnTo>
                <a:lnTo>
                  <a:pt x="7616" y="17618"/>
                </a:lnTo>
                <a:lnTo>
                  <a:pt x="7860" y="17545"/>
                </a:lnTo>
                <a:lnTo>
                  <a:pt x="8322" y="17374"/>
                </a:lnTo>
                <a:lnTo>
                  <a:pt x="8468" y="17326"/>
                </a:lnTo>
                <a:lnTo>
                  <a:pt x="8614" y="17301"/>
                </a:lnTo>
                <a:lnTo>
                  <a:pt x="8760" y="17277"/>
                </a:lnTo>
                <a:lnTo>
                  <a:pt x="8882" y="17277"/>
                </a:lnTo>
                <a:lnTo>
                  <a:pt x="9028" y="17301"/>
                </a:lnTo>
                <a:lnTo>
                  <a:pt x="9174" y="17326"/>
                </a:lnTo>
                <a:lnTo>
                  <a:pt x="9295" y="17374"/>
                </a:lnTo>
                <a:lnTo>
                  <a:pt x="9441" y="17447"/>
                </a:lnTo>
                <a:lnTo>
                  <a:pt x="9831" y="17666"/>
                </a:lnTo>
                <a:lnTo>
                  <a:pt x="10025" y="17764"/>
                </a:lnTo>
                <a:lnTo>
                  <a:pt x="10244" y="17837"/>
                </a:lnTo>
                <a:lnTo>
                  <a:pt x="10463" y="17861"/>
                </a:lnTo>
                <a:lnTo>
                  <a:pt x="10658" y="17837"/>
                </a:lnTo>
                <a:lnTo>
                  <a:pt x="10877" y="17788"/>
                </a:lnTo>
                <a:lnTo>
                  <a:pt x="11096" y="17691"/>
                </a:lnTo>
                <a:lnTo>
                  <a:pt x="11510" y="17520"/>
                </a:lnTo>
                <a:lnTo>
                  <a:pt x="11704" y="17423"/>
                </a:lnTo>
                <a:lnTo>
                  <a:pt x="11899" y="17350"/>
                </a:lnTo>
                <a:lnTo>
                  <a:pt x="12045" y="17301"/>
                </a:lnTo>
                <a:lnTo>
                  <a:pt x="12434" y="17301"/>
                </a:lnTo>
                <a:lnTo>
                  <a:pt x="12726" y="17374"/>
                </a:lnTo>
                <a:lnTo>
                  <a:pt x="12994" y="17447"/>
                </a:lnTo>
                <a:lnTo>
                  <a:pt x="13554" y="17666"/>
                </a:lnTo>
                <a:lnTo>
                  <a:pt x="13846" y="17739"/>
                </a:lnTo>
                <a:lnTo>
                  <a:pt x="14113" y="17788"/>
                </a:lnTo>
                <a:lnTo>
                  <a:pt x="14381" y="17788"/>
                </a:lnTo>
                <a:lnTo>
                  <a:pt x="14673" y="17764"/>
                </a:lnTo>
                <a:lnTo>
                  <a:pt x="14940" y="17691"/>
                </a:lnTo>
                <a:lnTo>
                  <a:pt x="15232" y="17618"/>
                </a:lnTo>
                <a:lnTo>
                  <a:pt x="15500" y="17520"/>
                </a:lnTo>
                <a:lnTo>
                  <a:pt x="15768" y="17399"/>
                </a:lnTo>
                <a:lnTo>
                  <a:pt x="16254" y="17155"/>
                </a:lnTo>
                <a:lnTo>
                  <a:pt x="16327" y="17107"/>
                </a:lnTo>
                <a:lnTo>
                  <a:pt x="16352" y="17034"/>
                </a:lnTo>
                <a:lnTo>
                  <a:pt x="16352" y="16961"/>
                </a:lnTo>
                <a:lnTo>
                  <a:pt x="16327" y="16888"/>
                </a:lnTo>
                <a:lnTo>
                  <a:pt x="16303" y="16839"/>
                </a:lnTo>
                <a:lnTo>
                  <a:pt x="16254" y="16790"/>
                </a:lnTo>
                <a:lnTo>
                  <a:pt x="16181" y="16766"/>
                </a:lnTo>
                <a:lnTo>
                  <a:pt x="16108" y="16790"/>
                </a:lnTo>
                <a:lnTo>
                  <a:pt x="15500" y="17034"/>
                </a:lnTo>
                <a:lnTo>
                  <a:pt x="15208" y="17155"/>
                </a:lnTo>
                <a:lnTo>
                  <a:pt x="14916" y="17253"/>
                </a:lnTo>
                <a:lnTo>
                  <a:pt x="14624" y="17326"/>
                </a:lnTo>
                <a:lnTo>
                  <a:pt x="14308" y="17350"/>
                </a:lnTo>
                <a:lnTo>
                  <a:pt x="13992" y="17350"/>
                </a:lnTo>
                <a:lnTo>
                  <a:pt x="13651" y="17301"/>
                </a:lnTo>
                <a:lnTo>
                  <a:pt x="13408" y="17228"/>
                </a:lnTo>
                <a:lnTo>
                  <a:pt x="13189" y="17155"/>
                </a:lnTo>
                <a:lnTo>
                  <a:pt x="12751" y="16985"/>
                </a:lnTo>
                <a:lnTo>
                  <a:pt x="12507" y="16936"/>
                </a:lnTo>
                <a:lnTo>
                  <a:pt x="12288" y="16912"/>
                </a:lnTo>
                <a:lnTo>
                  <a:pt x="12045" y="16912"/>
                </a:lnTo>
                <a:lnTo>
                  <a:pt x="11802" y="16961"/>
                </a:lnTo>
                <a:lnTo>
                  <a:pt x="11558" y="17034"/>
                </a:lnTo>
                <a:lnTo>
                  <a:pt x="11339" y="17131"/>
                </a:lnTo>
                <a:lnTo>
                  <a:pt x="10901" y="17326"/>
                </a:lnTo>
                <a:lnTo>
                  <a:pt x="10731" y="17399"/>
                </a:lnTo>
                <a:lnTo>
                  <a:pt x="10585" y="17423"/>
                </a:lnTo>
                <a:lnTo>
                  <a:pt x="10439" y="17423"/>
                </a:lnTo>
                <a:lnTo>
                  <a:pt x="10317" y="17399"/>
                </a:lnTo>
                <a:lnTo>
                  <a:pt x="10171" y="17374"/>
                </a:lnTo>
                <a:lnTo>
                  <a:pt x="10050" y="17326"/>
                </a:lnTo>
                <a:lnTo>
                  <a:pt x="9758" y="17180"/>
                </a:lnTo>
                <a:lnTo>
                  <a:pt x="9539" y="17058"/>
                </a:lnTo>
                <a:lnTo>
                  <a:pt x="9344" y="16961"/>
                </a:lnTo>
                <a:lnTo>
                  <a:pt x="9149" y="16912"/>
                </a:lnTo>
                <a:lnTo>
                  <a:pt x="8930" y="16888"/>
                </a:lnTo>
                <a:lnTo>
                  <a:pt x="8736" y="16863"/>
                </a:lnTo>
                <a:lnTo>
                  <a:pt x="8517" y="16912"/>
                </a:lnTo>
                <a:lnTo>
                  <a:pt x="8298" y="16961"/>
                </a:lnTo>
                <a:lnTo>
                  <a:pt x="8054" y="17034"/>
                </a:lnTo>
                <a:lnTo>
                  <a:pt x="7787" y="17131"/>
                </a:lnTo>
                <a:lnTo>
                  <a:pt x="7495" y="17228"/>
                </a:lnTo>
                <a:lnTo>
                  <a:pt x="7227" y="17277"/>
                </a:lnTo>
                <a:lnTo>
                  <a:pt x="6911" y="17301"/>
                </a:lnTo>
                <a:lnTo>
                  <a:pt x="6619" y="17277"/>
                </a:lnTo>
                <a:lnTo>
                  <a:pt x="6327" y="17228"/>
                </a:lnTo>
                <a:lnTo>
                  <a:pt x="5767" y="17082"/>
                </a:lnTo>
                <a:lnTo>
                  <a:pt x="5305" y="16961"/>
                </a:lnTo>
                <a:lnTo>
                  <a:pt x="4818" y="16888"/>
                </a:lnTo>
                <a:lnTo>
                  <a:pt x="4356" y="16888"/>
                </a:lnTo>
                <a:lnTo>
                  <a:pt x="4113" y="16912"/>
                </a:lnTo>
                <a:lnTo>
                  <a:pt x="3869" y="16961"/>
                </a:lnTo>
                <a:lnTo>
                  <a:pt x="3602" y="17034"/>
                </a:lnTo>
                <a:lnTo>
                  <a:pt x="3358" y="17131"/>
                </a:lnTo>
                <a:lnTo>
                  <a:pt x="3115" y="17253"/>
                </a:lnTo>
                <a:lnTo>
                  <a:pt x="2847" y="17326"/>
                </a:lnTo>
                <a:lnTo>
                  <a:pt x="2677" y="17350"/>
                </a:lnTo>
                <a:lnTo>
                  <a:pt x="2507" y="17350"/>
                </a:lnTo>
                <a:lnTo>
                  <a:pt x="2312" y="17301"/>
                </a:lnTo>
                <a:lnTo>
                  <a:pt x="2142" y="17253"/>
                </a:lnTo>
                <a:lnTo>
                  <a:pt x="1801" y="17107"/>
                </a:lnTo>
                <a:lnTo>
                  <a:pt x="1485" y="16936"/>
                </a:lnTo>
                <a:lnTo>
                  <a:pt x="1314" y="16863"/>
                </a:lnTo>
                <a:lnTo>
                  <a:pt x="1120" y="16790"/>
                </a:lnTo>
                <a:lnTo>
                  <a:pt x="949" y="16742"/>
                </a:lnTo>
                <a:lnTo>
                  <a:pt x="755" y="16717"/>
                </a:lnTo>
                <a:close/>
                <a:moveTo>
                  <a:pt x="16571" y="17666"/>
                </a:moveTo>
                <a:lnTo>
                  <a:pt x="15938" y="17861"/>
                </a:lnTo>
                <a:lnTo>
                  <a:pt x="15305" y="18056"/>
                </a:lnTo>
                <a:lnTo>
                  <a:pt x="14989" y="18129"/>
                </a:lnTo>
                <a:lnTo>
                  <a:pt x="14648" y="18202"/>
                </a:lnTo>
                <a:lnTo>
                  <a:pt x="14332" y="18250"/>
                </a:lnTo>
                <a:lnTo>
                  <a:pt x="14016" y="18275"/>
                </a:lnTo>
                <a:lnTo>
                  <a:pt x="13870" y="18250"/>
                </a:lnTo>
                <a:lnTo>
                  <a:pt x="13724" y="18226"/>
                </a:lnTo>
                <a:lnTo>
                  <a:pt x="13481" y="18104"/>
                </a:lnTo>
                <a:lnTo>
                  <a:pt x="13237" y="17983"/>
                </a:lnTo>
                <a:lnTo>
                  <a:pt x="12970" y="17861"/>
                </a:lnTo>
                <a:lnTo>
                  <a:pt x="12726" y="17788"/>
                </a:lnTo>
                <a:lnTo>
                  <a:pt x="12507" y="17764"/>
                </a:lnTo>
                <a:lnTo>
                  <a:pt x="12264" y="17764"/>
                </a:lnTo>
                <a:lnTo>
                  <a:pt x="12045" y="17812"/>
                </a:lnTo>
                <a:lnTo>
                  <a:pt x="11753" y="17885"/>
                </a:lnTo>
                <a:lnTo>
                  <a:pt x="11485" y="17983"/>
                </a:lnTo>
                <a:lnTo>
                  <a:pt x="10974" y="18202"/>
                </a:lnTo>
                <a:lnTo>
                  <a:pt x="10707" y="18275"/>
                </a:lnTo>
                <a:lnTo>
                  <a:pt x="10439" y="18323"/>
                </a:lnTo>
                <a:lnTo>
                  <a:pt x="10317" y="18323"/>
                </a:lnTo>
                <a:lnTo>
                  <a:pt x="10171" y="18299"/>
                </a:lnTo>
                <a:lnTo>
                  <a:pt x="10025" y="18250"/>
                </a:lnTo>
                <a:lnTo>
                  <a:pt x="9855" y="18202"/>
                </a:lnTo>
                <a:lnTo>
                  <a:pt x="9441" y="18007"/>
                </a:lnTo>
                <a:lnTo>
                  <a:pt x="9222" y="17910"/>
                </a:lnTo>
                <a:lnTo>
                  <a:pt x="9028" y="17837"/>
                </a:lnTo>
                <a:lnTo>
                  <a:pt x="8809" y="17788"/>
                </a:lnTo>
                <a:lnTo>
                  <a:pt x="8590" y="17764"/>
                </a:lnTo>
                <a:lnTo>
                  <a:pt x="8371" y="17764"/>
                </a:lnTo>
                <a:lnTo>
                  <a:pt x="8127" y="17788"/>
                </a:lnTo>
                <a:lnTo>
                  <a:pt x="7860" y="17885"/>
                </a:lnTo>
                <a:lnTo>
                  <a:pt x="7592" y="17983"/>
                </a:lnTo>
                <a:lnTo>
                  <a:pt x="7105" y="18202"/>
                </a:lnTo>
                <a:lnTo>
                  <a:pt x="6862" y="18299"/>
                </a:lnTo>
                <a:lnTo>
                  <a:pt x="6619" y="18372"/>
                </a:lnTo>
                <a:lnTo>
                  <a:pt x="6205" y="18372"/>
                </a:lnTo>
                <a:lnTo>
                  <a:pt x="6059" y="18323"/>
                </a:lnTo>
                <a:lnTo>
                  <a:pt x="5792" y="18250"/>
                </a:lnTo>
                <a:lnTo>
                  <a:pt x="5573" y="18153"/>
                </a:lnTo>
                <a:lnTo>
                  <a:pt x="5110" y="17958"/>
                </a:lnTo>
                <a:lnTo>
                  <a:pt x="4867" y="17885"/>
                </a:lnTo>
                <a:lnTo>
                  <a:pt x="4624" y="17812"/>
                </a:lnTo>
                <a:lnTo>
                  <a:pt x="4380" y="17788"/>
                </a:lnTo>
                <a:lnTo>
                  <a:pt x="4113" y="17788"/>
                </a:lnTo>
                <a:lnTo>
                  <a:pt x="3845" y="17837"/>
                </a:lnTo>
                <a:lnTo>
                  <a:pt x="3602" y="17910"/>
                </a:lnTo>
                <a:lnTo>
                  <a:pt x="3115" y="18129"/>
                </a:lnTo>
                <a:lnTo>
                  <a:pt x="2872" y="18226"/>
                </a:lnTo>
                <a:lnTo>
                  <a:pt x="2628" y="18323"/>
                </a:lnTo>
                <a:lnTo>
                  <a:pt x="2361" y="18372"/>
                </a:lnTo>
                <a:lnTo>
                  <a:pt x="2117" y="18421"/>
                </a:lnTo>
                <a:lnTo>
                  <a:pt x="1971" y="18421"/>
                </a:lnTo>
                <a:lnTo>
                  <a:pt x="1850" y="18396"/>
                </a:lnTo>
                <a:lnTo>
                  <a:pt x="1582" y="18299"/>
                </a:lnTo>
                <a:lnTo>
                  <a:pt x="1363" y="18177"/>
                </a:lnTo>
                <a:lnTo>
                  <a:pt x="1120" y="18031"/>
                </a:lnTo>
                <a:lnTo>
                  <a:pt x="876" y="17934"/>
                </a:lnTo>
                <a:lnTo>
                  <a:pt x="633" y="17837"/>
                </a:lnTo>
                <a:lnTo>
                  <a:pt x="511" y="17812"/>
                </a:lnTo>
                <a:lnTo>
                  <a:pt x="390" y="17812"/>
                </a:lnTo>
                <a:lnTo>
                  <a:pt x="244" y="17837"/>
                </a:lnTo>
                <a:lnTo>
                  <a:pt x="98" y="17885"/>
                </a:lnTo>
                <a:lnTo>
                  <a:pt x="49" y="17934"/>
                </a:lnTo>
                <a:lnTo>
                  <a:pt x="49" y="17983"/>
                </a:lnTo>
                <a:lnTo>
                  <a:pt x="73" y="18031"/>
                </a:lnTo>
                <a:lnTo>
                  <a:pt x="122" y="18056"/>
                </a:lnTo>
                <a:lnTo>
                  <a:pt x="268" y="18056"/>
                </a:lnTo>
                <a:lnTo>
                  <a:pt x="414" y="18080"/>
                </a:lnTo>
                <a:lnTo>
                  <a:pt x="682" y="18177"/>
                </a:lnTo>
                <a:lnTo>
                  <a:pt x="925" y="18299"/>
                </a:lnTo>
                <a:lnTo>
                  <a:pt x="1168" y="18445"/>
                </a:lnTo>
                <a:lnTo>
                  <a:pt x="1412" y="18567"/>
                </a:lnTo>
                <a:lnTo>
                  <a:pt x="1679" y="18688"/>
                </a:lnTo>
                <a:lnTo>
                  <a:pt x="1947" y="18761"/>
                </a:lnTo>
                <a:lnTo>
                  <a:pt x="2093" y="18786"/>
                </a:lnTo>
                <a:lnTo>
                  <a:pt x="2239" y="18810"/>
                </a:lnTo>
                <a:lnTo>
                  <a:pt x="2507" y="18761"/>
                </a:lnTo>
                <a:lnTo>
                  <a:pt x="2750" y="18713"/>
                </a:lnTo>
                <a:lnTo>
                  <a:pt x="2993" y="18615"/>
                </a:lnTo>
                <a:lnTo>
                  <a:pt x="3237" y="18518"/>
                </a:lnTo>
                <a:lnTo>
                  <a:pt x="3748" y="18323"/>
                </a:lnTo>
                <a:lnTo>
                  <a:pt x="3991" y="18250"/>
                </a:lnTo>
                <a:lnTo>
                  <a:pt x="4259" y="18202"/>
                </a:lnTo>
                <a:lnTo>
                  <a:pt x="4380" y="18177"/>
                </a:lnTo>
                <a:lnTo>
                  <a:pt x="4526" y="18202"/>
                </a:lnTo>
                <a:lnTo>
                  <a:pt x="4770" y="18250"/>
                </a:lnTo>
                <a:lnTo>
                  <a:pt x="5013" y="18348"/>
                </a:lnTo>
                <a:lnTo>
                  <a:pt x="5256" y="18469"/>
                </a:lnTo>
                <a:lnTo>
                  <a:pt x="5743" y="18713"/>
                </a:lnTo>
                <a:lnTo>
                  <a:pt x="5986" y="18810"/>
                </a:lnTo>
                <a:lnTo>
                  <a:pt x="6254" y="18859"/>
                </a:lnTo>
                <a:lnTo>
                  <a:pt x="6522" y="18859"/>
                </a:lnTo>
                <a:lnTo>
                  <a:pt x="6765" y="18834"/>
                </a:lnTo>
                <a:lnTo>
                  <a:pt x="6984" y="18786"/>
                </a:lnTo>
                <a:lnTo>
                  <a:pt x="7227" y="18713"/>
                </a:lnTo>
                <a:lnTo>
                  <a:pt x="7665" y="18494"/>
                </a:lnTo>
                <a:lnTo>
                  <a:pt x="8127" y="18299"/>
                </a:lnTo>
                <a:lnTo>
                  <a:pt x="8273" y="18250"/>
                </a:lnTo>
                <a:lnTo>
                  <a:pt x="8395" y="18226"/>
                </a:lnTo>
                <a:lnTo>
                  <a:pt x="8541" y="18226"/>
                </a:lnTo>
                <a:lnTo>
                  <a:pt x="8663" y="18250"/>
                </a:lnTo>
                <a:lnTo>
                  <a:pt x="8930" y="18299"/>
                </a:lnTo>
                <a:lnTo>
                  <a:pt x="9174" y="18396"/>
                </a:lnTo>
                <a:lnTo>
                  <a:pt x="9685" y="18640"/>
                </a:lnTo>
                <a:lnTo>
                  <a:pt x="9928" y="18737"/>
                </a:lnTo>
                <a:lnTo>
                  <a:pt x="10196" y="18810"/>
                </a:lnTo>
                <a:lnTo>
                  <a:pt x="10439" y="18834"/>
                </a:lnTo>
                <a:lnTo>
                  <a:pt x="10682" y="18810"/>
                </a:lnTo>
                <a:lnTo>
                  <a:pt x="10901" y="18761"/>
                </a:lnTo>
                <a:lnTo>
                  <a:pt x="11145" y="18688"/>
                </a:lnTo>
                <a:lnTo>
                  <a:pt x="11583" y="18494"/>
                </a:lnTo>
                <a:lnTo>
                  <a:pt x="12021" y="18299"/>
                </a:lnTo>
                <a:lnTo>
                  <a:pt x="12167" y="18275"/>
                </a:lnTo>
                <a:lnTo>
                  <a:pt x="12313" y="18250"/>
                </a:lnTo>
                <a:lnTo>
                  <a:pt x="12434" y="18250"/>
                </a:lnTo>
                <a:lnTo>
                  <a:pt x="12580" y="18275"/>
                </a:lnTo>
                <a:lnTo>
                  <a:pt x="12848" y="18323"/>
                </a:lnTo>
                <a:lnTo>
                  <a:pt x="13091" y="18421"/>
                </a:lnTo>
                <a:lnTo>
                  <a:pt x="13627" y="18640"/>
                </a:lnTo>
                <a:lnTo>
                  <a:pt x="13894" y="18713"/>
                </a:lnTo>
                <a:lnTo>
                  <a:pt x="14162" y="18761"/>
                </a:lnTo>
                <a:lnTo>
                  <a:pt x="14430" y="18737"/>
                </a:lnTo>
                <a:lnTo>
                  <a:pt x="14697" y="18688"/>
                </a:lnTo>
                <a:lnTo>
                  <a:pt x="15208" y="18567"/>
                </a:lnTo>
                <a:lnTo>
                  <a:pt x="15938" y="18348"/>
                </a:lnTo>
                <a:lnTo>
                  <a:pt x="16692" y="18129"/>
                </a:lnTo>
                <a:lnTo>
                  <a:pt x="16790" y="18080"/>
                </a:lnTo>
                <a:lnTo>
                  <a:pt x="16838" y="18007"/>
                </a:lnTo>
                <a:lnTo>
                  <a:pt x="16863" y="17934"/>
                </a:lnTo>
                <a:lnTo>
                  <a:pt x="16863" y="17837"/>
                </a:lnTo>
                <a:lnTo>
                  <a:pt x="16814" y="17764"/>
                </a:lnTo>
                <a:lnTo>
                  <a:pt x="16765" y="17691"/>
                </a:lnTo>
                <a:lnTo>
                  <a:pt x="16668" y="17666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46"/>
          <p:cNvSpPr/>
          <p:nvPr/>
        </p:nvSpPr>
        <p:spPr>
          <a:xfrm>
            <a:off x="230650" y="4486232"/>
            <a:ext cx="474363" cy="267505"/>
          </a:xfrm>
          <a:custGeom>
            <a:avLst/>
            <a:gdLst/>
            <a:ahLst/>
            <a:cxnLst/>
            <a:rect l="l" t="t" r="r" b="b"/>
            <a:pathLst>
              <a:path w="21705" h="12240" extrusionOk="0">
                <a:moveTo>
                  <a:pt x="17544" y="4258"/>
                </a:moveTo>
                <a:lnTo>
                  <a:pt x="17811" y="4307"/>
                </a:lnTo>
                <a:lnTo>
                  <a:pt x="18055" y="4356"/>
                </a:lnTo>
                <a:lnTo>
                  <a:pt x="17957" y="4575"/>
                </a:lnTo>
                <a:lnTo>
                  <a:pt x="17860" y="4769"/>
                </a:lnTo>
                <a:lnTo>
                  <a:pt x="17714" y="5207"/>
                </a:lnTo>
                <a:lnTo>
                  <a:pt x="17617" y="5669"/>
                </a:lnTo>
                <a:lnTo>
                  <a:pt x="17495" y="6083"/>
                </a:lnTo>
                <a:lnTo>
                  <a:pt x="17373" y="6618"/>
                </a:lnTo>
                <a:lnTo>
                  <a:pt x="17276" y="7129"/>
                </a:lnTo>
                <a:lnTo>
                  <a:pt x="17130" y="7129"/>
                </a:lnTo>
                <a:lnTo>
                  <a:pt x="16570" y="5840"/>
                </a:lnTo>
                <a:lnTo>
                  <a:pt x="16011" y="4526"/>
                </a:lnTo>
                <a:lnTo>
                  <a:pt x="16278" y="4429"/>
                </a:lnTo>
                <a:lnTo>
                  <a:pt x="16522" y="4331"/>
                </a:lnTo>
                <a:lnTo>
                  <a:pt x="16789" y="4283"/>
                </a:lnTo>
                <a:lnTo>
                  <a:pt x="17033" y="4258"/>
                </a:lnTo>
                <a:close/>
                <a:moveTo>
                  <a:pt x="15451" y="4599"/>
                </a:moveTo>
                <a:lnTo>
                  <a:pt x="15962" y="5888"/>
                </a:lnTo>
                <a:lnTo>
                  <a:pt x="16497" y="7178"/>
                </a:lnTo>
                <a:lnTo>
                  <a:pt x="16205" y="6935"/>
                </a:lnTo>
                <a:lnTo>
                  <a:pt x="15938" y="6691"/>
                </a:lnTo>
                <a:lnTo>
                  <a:pt x="15597" y="6326"/>
                </a:lnTo>
                <a:lnTo>
                  <a:pt x="15281" y="5937"/>
                </a:lnTo>
                <a:lnTo>
                  <a:pt x="14940" y="5548"/>
                </a:lnTo>
                <a:lnTo>
                  <a:pt x="14745" y="5402"/>
                </a:lnTo>
                <a:lnTo>
                  <a:pt x="14551" y="5256"/>
                </a:lnTo>
                <a:lnTo>
                  <a:pt x="14770" y="5061"/>
                </a:lnTo>
                <a:lnTo>
                  <a:pt x="14989" y="4891"/>
                </a:lnTo>
                <a:lnTo>
                  <a:pt x="15208" y="4745"/>
                </a:lnTo>
                <a:lnTo>
                  <a:pt x="15451" y="4599"/>
                </a:lnTo>
                <a:close/>
                <a:moveTo>
                  <a:pt x="5012" y="4307"/>
                </a:moveTo>
                <a:lnTo>
                  <a:pt x="5353" y="4404"/>
                </a:lnTo>
                <a:lnTo>
                  <a:pt x="5669" y="4526"/>
                </a:lnTo>
                <a:lnTo>
                  <a:pt x="5986" y="4696"/>
                </a:lnTo>
                <a:lnTo>
                  <a:pt x="6302" y="4866"/>
                </a:lnTo>
                <a:lnTo>
                  <a:pt x="6059" y="5183"/>
                </a:lnTo>
                <a:lnTo>
                  <a:pt x="5304" y="6180"/>
                </a:lnTo>
                <a:lnTo>
                  <a:pt x="4550" y="7202"/>
                </a:lnTo>
                <a:lnTo>
                  <a:pt x="4501" y="7129"/>
                </a:lnTo>
                <a:lnTo>
                  <a:pt x="4453" y="7081"/>
                </a:lnTo>
                <a:lnTo>
                  <a:pt x="4599" y="6156"/>
                </a:lnTo>
                <a:lnTo>
                  <a:pt x="4793" y="5231"/>
                </a:lnTo>
                <a:lnTo>
                  <a:pt x="5012" y="4307"/>
                </a:lnTo>
                <a:close/>
                <a:moveTo>
                  <a:pt x="4234" y="4210"/>
                </a:moveTo>
                <a:lnTo>
                  <a:pt x="4720" y="4258"/>
                </a:lnTo>
                <a:lnTo>
                  <a:pt x="4477" y="5158"/>
                </a:lnTo>
                <a:lnTo>
                  <a:pt x="4282" y="6083"/>
                </a:lnTo>
                <a:lnTo>
                  <a:pt x="4185" y="6545"/>
                </a:lnTo>
                <a:lnTo>
                  <a:pt x="4112" y="7008"/>
                </a:lnTo>
                <a:lnTo>
                  <a:pt x="4088" y="7008"/>
                </a:lnTo>
                <a:lnTo>
                  <a:pt x="3991" y="6618"/>
                </a:lnTo>
                <a:lnTo>
                  <a:pt x="3869" y="6253"/>
                </a:lnTo>
                <a:lnTo>
                  <a:pt x="3747" y="5767"/>
                </a:lnTo>
                <a:lnTo>
                  <a:pt x="3577" y="5304"/>
                </a:lnTo>
                <a:lnTo>
                  <a:pt x="3358" y="4842"/>
                </a:lnTo>
                <a:lnTo>
                  <a:pt x="3139" y="4404"/>
                </a:lnTo>
                <a:lnTo>
                  <a:pt x="3090" y="4380"/>
                </a:lnTo>
                <a:lnTo>
                  <a:pt x="3066" y="4356"/>
                </a:lnTo>
                <a:lnTo>
                  <a:pt x="2993" y="4380"/>
                </a:lnTo>
                <a:lnTo>
                  <a:pt x="2944" y="4429"/>
                </a:lnTo>
                <a:lnTo>
                  <a:pt x="2920" y="4453"/>
                </a:lnTo>
                <a:lnTo>
                  <a:pt x="2920" y="4502"/>
                </a:lnTo>
                <a:lnTo>
                  <a:pt x="3261" y="5329"/>
                </a:lnTo>
                <a:lnTo>
                  <a:pt x="3407" y="5742"/>
                </a:lnTo>
                <a:lnTo>
                  <a:pt x="3553" y="6156"/>
                </a:lnTo>
                <a:lnTo>
                  <a:pt x="3674" y="6594"/>
                </a:lnTo>
                <a:lnTo>
                  <a:pt x="3796" y="7081"/>
                </a:lnTo>
                <a:lnTo>
                  <a:pt x="3601" y="7202"/>
                </a:lnTo>
                <a:lnTo>
                  <a:pt x="3431" y="7373"/>
                </a:lnTo>
                <a:lnTo>
                  <a:pt x="2944" y="7056"/>
                </a:lnTo>
                <a:lnTo>
                  <a:pt x="2701" y="6886"/>
                </a:lnTo>
                <a:lnTo>
                  <a:pt x="2482" y="6691"/>
                </a:lnTo>
                <a:lnTo>
                  <a:pt x="2190" y="6399"/>
                </a:lnTo>
                <a:lnTo>
                  <a:pt x="1922" y="6083"/>
                </a:lnTo>
                <a:lnTo>
                  <a:pt x="1630" y="5791"/>
                </a:lnTo>
                <a:lnTo>
                  <a:pt x="1484" y="5645"/>
                </a:lnTo>
                <a:lnTo>
                  <a:pt x="1314" y="5523"/>
                </a:lnTo>
                <a:lnTo>
                  <a:pt x="1484" y="5329"/>
                </a:lnTo>
                <a:lnTo>
                  <a:pt x="1655" y="5158"/>
                </a:lnTo>
                <a:lnTo>
                  <a:pt x="1849" y="4988"/>
                </a:lnTo>
                <a:lnTo>
                  <a:pt x="2044" y="4842"/>
                </a:lnTo>
                <a:lnTo>
                  <a:pt x="2239" y="4721"/>
                </a:lnTo>
                <a:lnTo>
                  <a:pt x="2433" y="4599"/>
                </a:lnTo>
                <a:lnTo>
                  <a:pt x="2652" y="4502"/>
                </a:lnTo>
                <a:lnTo>
                  <a:pt x="2871" y="4404"/>
                </a:lnTo>
                <a:lnTo>
                  <a:pt x="3090" y="4331"/>
                </a:lnTo>
                <a:lnTo>
                  <a:pt x="3309" y="4283"/>
                </a:lnTo>
                <a:lnTo>
                  <a:pt x="3553" y="4234"/>
                </a:lnTo>
                <a:lnTo>
                  <a:pt x="3772" y="4210"/>
                </a:lnTo>
                <a:close/>
                <a:moveTo>
                  <a:pt x="18152" y="4404"/>
                </a:moveTo>
                <a:lnTo>
                  <a:pt x="18395" y="4477"/>
                </a:lnTo>
                <a:lnTo>
                  <a:pt x="18639" y="4575"/>
                </a:lnTo>
                <a:lnTo>
                  <a:pt x="18858" y="4672"/>
                </a:lnTo>
                <a:lnTo>
                  <a:pt x="19077" y="4793"/>
                </a:lnTo>
                <a:lnTo>
                  <a:pt x="19515" y="5085"/>
                </a:lnTo>
                <a:lnTo>
                  <a:pt x="19904" y="5426"/>
                </a:lnTo>
                <a:lnTo>
                  <a:pt x="19588" y="5742"/>
                </a:lnTo>
                <a:lnTo>
                  <a:pt x="19247" y="6083"/>
                </a:lnTo>
                <a:lnTo>
                  <a:pt x="18931" y="6424"/>
                </a:lnTo>
                <a:lnTo>
                  <a:pt x="18614" y="6740"/>
                </a:lnTo>
                <a:lnTo>
                  <a:pt x="18201" y="7081"/>
                </a:lnTo>
                <a:lnTo>
                  <a:pt x="17787" y="7421"/>
                </a:lnTo>
                <a:lnTo>
                  <a:pt x="17665" y="7275"/>
                </a:lnTo>
                <a:lnTo>
                  <a:pt x="17495" y="7178"/>
                </a:lnTo>
                <a:lnTo>
                  <a:pt x="17592" y="6667"/>
                </a:lnTo>
                <a:lnTo>
                  <a:pt x="17690" y="6156"/>
                </a:lnTo>
                <a:lnTo>
                  <a:pt x="17811" y="5718"/>
                </a:lnTo>
                <a:lnTo>
                  <a:pt x="17933" y="5280"/>
                </a:lnTo>
                <a:lnTo>
                  <a:pt x="18055" y="4842"/>
                </a:lnTo>
                <a:lnTo>
                  <a:pt x="18152" y="4404"/>
                </a:lnTo>
                <a:close/>
                <a:moveTo>
                  <a:pt x="6691" y="5183"/>
                </a:moveTo>
                <a:lnTo>
                  <a:pt x="7056" y="5645"/>
                </a:lnTo>
                <a:lnTo>
                  <a:pt x="7227" y="5888"/>
                </a:lnTo>
                <a:lnTo>
                  <a:pt x="7373" y="6132"/>
                </a:lnTo>
                <a:lnTo>
                  <a:pt x="7227" y="6205"/>
                </a:lnTo>
                <a:lnTo>
                  <a:pt x="7056" y="6302"/>
                </a:lnTo>
                <a:lnTo>
                  <a:pt x="6764" y="6521"/>
                </a:lnTo>
                <a:lnTo>
                  <a:pt x="6326" y="6789"/>
                </a:lnTo>
                <a:lnTo>
                  <a:pt x="5864" y="7081"/>
                </a:lnTo>
                <a:lnTo>
                  <a:pt x="5621" y="7202"/>
                </a:lnTo>
                <a:lnTo>
                  <a:pt x="5377" y="7324"/>
                </a:lnTo>
                <a:lnTo>
                  <a:pt x="4891" y="7567"/>
                </a:lnTo>
                <a:lnTo>
                  <a:pt x="5645" y="6570"/>
                </a:lnTo>
                <a:lnTo>
                  <a:pt x="6375" y="5596"/>
                </a:lnTo>
                <a:lnTo>
                  <a:pt x="6691" y="5183"/>
                </a:lnTo>
                <a:close/>
                <a:moveTo>
                  <a:pt x="14526" y="5280"/>
                </a:moveTo>
                <a:lnTo>
                  <a:pt x="14599" y="5499"/>
                </a:lnTo>
                <a:lnTo>
                  <a:pt x="14721" y="5718"/>
                </a:lnTo>
                <a:lnTo>
                  <a:pt x="14867" y="5937"/>
                </a:lnTo>
                <a:lnTo>
                  <a:pt x="15037" y="6132"/>
                </a:lnTo>
                <a:lnTo>
                  <a:pt x="15402" y="6521"/>
                </a:lnTo>
                <a:lnTo>
                  <a:pt x="15743" y="6862"/>
                </a:lnTo>
                <a:lnTo>
                  <a:pt x="16084" y="7178"/>
                </a:lnTo>
                <a:lnTo>
                  <a:pt x="16424" y="7494"/>
                </a:lnTo>
                <a:lnTo>
                  <a:pt x="16327" y="7689"/>
                </a:lnTo>
                <a:lnTo>
                  <a:pt x="15719" y="7494"/>
                </a:lnTo>
                <a:lnTo>
                  <a:pt x="15402" y="7373"/>
                </a:lnTo>
                <a:lnTo>
                  <a:pt x="15110" y="7251"/>
                </a:lnTo>
                <a:lnTo>
                  <a:pt x="14745" y="7081"/>
                </a:lnTo>
                <a:lnTo>
                  <a:pt x="14380" y="6862"/>
                </a:lnTo>
                <a:lnTo>
                  <a:pt x="14015" y="6667"/>
                </a:lnTo>
                <a:lnTo>
                  <a:pt x="13821" y="6594"/>
                </a:lnTo>
                <a:lnTo>
                  <a:pt x="13626" y="6545"/>
                </a:lnTo>
                <a:lnTo>
                  <a:pt x="13796" y="6205"/>
                </a:lnTo>
                <a:lnTo>
                  <a:pt x="14015" y="5864"/>
                </a:lnTo>
                <a:lnTo>
                  <a:pt x="14259" y="5572"/>
                </a:lnTo>
                <a:lnTo>
                  <a:pt x="14526" y="5280"/>
                </a:lnTo>
                <a:close/>
                <a:moveTo>
                  <a:pt x="8395" y="3163"/>
                </a:moveTo>
                <a:lnTo>
                  <a:pt x="8735" y="3188"/>
                </a:lnTo>
                <a:lnTo>
                  <a:pt x="11461" y="3188"/>
                </a:lnTo>
                <a:lnTo>
                  <a:pt x="14332" y="3212"/>
                </a:lnTo>
                <a:lnTo>
                  <a:pt x="13407" y="4404"/>
                </a:lnTo>
                <a:lnTo>
                  <a:pt x="12434" y="5572"/>
                </a:lnTo>
                <a:lnTo>
                  <a:pt x="11363" y="6813"/>
                </a:lnTo>
                <a:lnTo>
                  <a:pt x="10925" y="7300"/>
                </a:lnTo>
                <a:lnTo>
                  <a:pt x="10706" y="7519"/>
                </a:lnTo>
                <a:lnTo>
                  <a:pt x="10512" y="7786"/>
                </a:lnTo>
                <a:lnTo>
                  <a:pt x="10098" y="6935"/>
                </a:lnTo>
                <a:lnTo>
                  <a:pt x="9684" y="6083"/>
                </a:lnTo>
                <a:lnTo>
                  <a:pt x="8930" y="4356"/>
                </a:lnTo>
                <a:lnTo>
                  <a:pt x="8395" y="3163"/>
                </a:lnTo>
                <a:close/>
                <a:moveTo>
                  <a:pt x="20171" y="5669"/>
                </a:moveTo>
                <a:lnTo>
                  <a:pt x="20366" y="5913"/>
                </a:lnTo>
                <a:lnTo>
                  <a:pt x="20561" y="6156"/>
                </a:lnTo>
                <a:lnTo>
                  <a:pt x="20755" y="6424"/>
                </a:lnTo>
                <a:lnTo>
                  <a:pt x="20901" y="6691"/>
                </a:lnTo>
                <a:lnTo>
                  <a:pt x="20999" y="6886"/>
                </a:lnTo>
                <a:lnTo>
                  <a:pt x="21096" y="7105"/>
                </a:lnTo>
                <a:lnTo>
                  <a:pt x="20658" y="7178"/>
                </a:lnTo>
                <a:lnTo>
                  <a:pt x="20244" y="7275"/>
                </a:lnTo>
                <a:lnTo>
                  <a:pt x="19393" y="7494"/>
                </a:lnTo>
                <a:lnTo>
                  <a:pt x="18687" y="7665"/>
                </a:lnTo>
                <a:lnTo>
                  <a:pt x="17982" y="7835"/>
                </a:lnTo>
                <a:lnTo>
                  <a:pt x="17957" y="7762"/>
                </a:lnTo>
                <a:lnTo>
                  <a:pt x="18420" y="7373"/>
                </a:lnTo>
                <a:lnTo>
                  <a:pt x="18858" y="6983"/>
                </a:lnTo>
                <a:lnTo>
                  <a:pt x="19198" y="6691"/>
                </a:lnTo>
                <a:lnTo>
                  <a:pt x="19539" y="6375"/>
                </a:lnTo>
                <a:lnTo>
                  <a:pt x="19880" y="6034"/>
                </a:lnTo>
                <a:lnTo>
                  <a:pt x="20171" y="5669"/>
                </a:lnTo>
                <a:close/>
                <a:moveTo>
                  <a:pt x="3942" y="7543"/>
                </a:moveTo>
                <a:lnTo>
                  <a:pt x="4015" y="7689"/>
                </a:lnTo>
                <a:lnTo>
                  <a:pt x="4088" y="7835"/>
                </a:lnTo>
                <a:lnTo>
                  <a:pt x="4088" y="7859"/>
                </a:lnTo>
                <a:lnTo>
                  <a:pt x="3820" y="7640"/>
                </a:lnTo>
                <a:lnTo>
                  <a:pt x="3942" y="7543"/>
                </a:lnTo>
                <a:close/>
                <a:moveTo>
                  <a:pt x="16741" y="7762"/>
                </a:moveTo>
                <a:lnTo>
                  <a:pt x="16765" y="7786"/>
                </a:lnTo>
                <a:lnTo>
                  <a:pt x="16814" y="7884"/>
                </a:lnTo>
                <a:lnTo>
                  <a:pt x="16692" y="7835"/>
                </a:lnTo>
                <a:lnTo>
                  <a:pt x="16741" y="7762"/>
                </a:lnTo>
                <a:close/>
                <a:moveTo>
                  <a:pt x="7957" y="3504"/>
                </a:moveTo>
                <a:lnTo>
                  <a:pt x="8297" y="4283"/>
                </a:lnTo>
                <a:lnTo>
                  <a:pt x="8711" y="5183"/>
                </a:lnTo>
                <a:lnTo>
                  <a:pt x="9125" y="6083"/>
                </a:lnTo>
                <a:lnTo>
                  <a:pt x="10001" y="7859"/>
                </a:lnTo>
                <a:lnTo>
                  <a:pt x="8443" y="7908"/>
                </a:lnTo>
                <a:lnTo>
                  <a:pt x="8443" y="7446"/>
                </a:lnTo>
                <a:lnTo>
                  <a:pt x="8395" y="6983"/>
                </a:lnTo>
                <a:lnTo>
                  <a:pt x="8297" y="6545"/>
                </a:lnTo>
                <a:lnTo>
                  <a:pt x="8151" y="6107"/>
                </a:lnTo>
                <a:lnTo>
                  <a:pt x="8054" y="5913"/>
                </a:lnTo>
                <a:lnTo>
                  <a:pt x="7957" y="5718"/>
                </a:lnTo>
                <a:lnTo>
                  <a:pt x="7835" y="5523"/>
                </a:lnTo>
                <a:lnTo>
                  <a:pt x="7689" y="5329"/>
                </a:lnTo>
                <a:lnTo>
                  <a:pt x="7567" y="5158"/>
                </a:lnTo>
                <a:lnTo>
                  <a:pt x="7397" y="5012"/>
                </a:lnTo>
                <a:lnTo>
                  <a:pt x="7227" y="4866"/>
                </a:lnTo>
                <a:lnTo>
                  <a:pt x="7056" y="4721"/>
                </a:lnTo>
                <a:lnTo>
                  <a:pt x="7324" y="4356"/>
                </a:lnTo>
                <a:lnTo>
                  <a:pt x="7665" y="3942"/>
                </a:lnTo>
                <a:lnTo>
                  <a:pt x="7835" y="3747"/>
                </a:lnTo>
                <a:lnTo>
                  <a:pt x="7957" y="3504"/>
                </a:lnTo>
                <a:close/>
                <a:moveTo>
                  <a:pt x="3699" y="7811"/>
                </a:moveTo>
                <a:lnTo>
                  <a:pt x="4063" y="7932"/>
                </a:lnTo>
                <a:lnTo>
                  <a:pt x="4063" y="7957"/>
                </a:lnTo>
                <a:lnTo>
                  <a:pt x="3869" y="7908"/>
                </a:lnTo>
                <a:lnTo>
                  <a:pt x="3650" y="7884"/>
                </a:lnTo>
                <a:lnTo>
                  <a:pt x="3699" y="7811"/>
                </a:lnTo>
                <a:close/>
                <a:moveTo>
                  <a:pt x="7543" y="6424"/>
                </a:moveTo>
                <a:lnTo>
                  <a:pt x="7640" y="6643"/>
                </a:lnTo>
                <a:lnTo>
                  <a:pt x="7713" y="6862"/>
                </a:lnTo>
                <a:lnTo>
                  <a:pt x="7786" y="7129"/>
                </a:lnTo>
                <a:lnTo>
                  <a:pt x="7835" y="7397"/>
                </a:lnTo>
                <a:lnTo>
                  <a:pt x="7884" y="7932"/>
                </a:lnTo>
                <a:lnTo>
                  <a:pt x="7300" y="7932"/>
                </a:lnTo>
                <a:lnTo>
                  <a:pt x="5742" y="7957"/>
                </a:lnTo>
                <a:lnTo>
                  <a:pt x="4988" y="7932"/>
                </a:lnTo>
                <a:lnTo>
                  <a:pt x="4988" y="7884"/>
                </a:lnTo>
                <a:lnTo>
                  <a:pt x="5256" y="7762"/>
                </a:lnTo>
                <a:lnTo>
                  <a:pt x="5523" y="7616"/>
                </a:lnTo>
                <a:lnTo>
                  <a:pt x="6034" y="7348"/>
                </a:lnTo>
                <a:lnTo>
                  <a:pt x="6399" y="7178"/>
                </a:lnTo>
                <a:lnTo>
                  <a:pt x="6813" y="6959"/>
                </a:lnTo>
                <a:lnTo>
                  <a:pt x="7202" y="6716"/>
                </a:lnTo>
                <a:lnTo>
                  <a:pt x="7373" y="6570"/>
                </a:lnTo>
                <a:lnTo>
                  <a:pt x="7543" y="6424"/>
                </a:lnTo>
                <a:close/>
                <a:moveTo>
                  <a:pt x="3845" y="8127"/>
                </a:moveTo>
                <a:lnTo>
                  <a:pt x="3674" y="8224"/>
                </a:lnTo>
                <a:lnTo>
                  <a:pt x="3650" y="8200"/>
                </a:lnTo>
                <a:lnTo>
                  <a:pt x="3845" y="8127"/>
                </a:lnTo>
                <a:close/>
                <a:moveTo>
                  <a:pt x="1144" y="5767"/>
                </a:moveTo>
                <a:lnTo>
                  <a:pt x="1338" y="5913"/>
                </a:lnTo>
                <a:lnTo>
                  <a:pt x="1509" y="6059"/>
                </a:lnTo>
                <a:lnTo>
                  <a:pt x="1849" y="6424"/>
                </a:lnTo>
                <a:lnTo>
                  <a:pt x="2166" y="6764"/>
                </a:lnTo>
                <a:lnTo>
                  <a:pt x="2336" y="6935"/>
                </a:lnTo>
                <a:lnTo>
                  <a:pt x="2506" y="7105"/>
                </a:lnTo>
                <a:lnTo>
                  <a:pt x="2871" y="7373"/>
                </a:lnTo>
                <a:lnTo>
                  <a:pt x="3261" y="7616"/>
                </a:lnTo>
                <a:lnTo>
                  <a:pt x="3188" y="7786"/>
                </a:lnTo>
                <a:lnTo>
                  <a:pt x="3163" y="7932"/>
                </a:lnTo>
                <a:lnTo>
                  <a:pt x="2725" y="8030"/>
                </a:lnTo>
                <a:lnTo>
                  <a:pt x="2312" y="8103"/>
                </a:lnTo>
                <a:lnTo>
                  <a:pt x="1411" y="8224"/>
                </a:lnTo>
                <a:lnTo>
                  <a:pt x="973" y="8273"/>
                </a:lnTo>
                <a:lnTo>
                  <a:pt x="535" y="8370"/>
                </a:lnTo>
                <a:lnTo>
                  <a:pt x="511" y="8030"/>
                </a:lnTo>
                <a:lnTo>
                  <a:pt x="535" y="7665"/>
                </a:lnTo>
                <a:lnTo>
                  <a:pt x="560" y="7324"/>
                </a:lnTo>
                <a:lnTo>
                  <a:pt x="633" y="7008"/>
                </a:lnTo>
                <a:lnTo>
                  <a:pt x="730" y="6667"/>
                </a:lnTo>
                <a:lnTo>
                  <a:pt x="852" y="6351"/>
                </a:lnTo>
                <a:lnTo>
                  <a:pt x="973" y="6034"/>
                </a:lnTo>
                <a:lnTo>
                  <a:pt x="1144" y="5767"/>
                </a:lnTo>
                <a:close/>
                <a:moveTo>
                  <a:pt x="4477" y="8273"/>
                </a:moveTo>
                <a:lnTo>
                  <a:pt x="4526" y="8322"/>
                </a:lnTo>
                <a:lnTo>
                  <a:pt x="4501" y="8370"/>
                </a:lnTo>
                <a:lnTo>
                  <a:pt x="4453" y="8273"/>
                </a:lnTo>
                <a:close/>
                <a:moveTo>
                  <a:pt x="3942" y="8176"/>
                </a:moveTo>
                <a:lnTo>
                  <a:pt x="3820" y="8395"/>
                </a:lnTo>
                <a:lnTo>
                  <a:pt x="3747" y="8346"/>
                </a:lnTo>
                <a:lnTo>
                  <a:pt x="3942" y="8176"/>
                </a:lnTo>
                <a:close/>
                <a:moveTo>
                  <a:pt x="4112" y="8151"/>
                </a:moveTo>
                <a:lnTo>
                  <a:pt x="4136" y="8176"/>
                </a:lnTo>
                <a:lnTo>
                  <a:pt x="4063" y="8492"/>
                </a:lnTo>
                <a:lnTo>
                  <a:pt x="4039" y="8492"/>
                </a:lnTo>
                <a:lnTo>
                  <a:pt x="4112" y="8151"/>
                </a:lnTo>
                <a:close/>
                <a:moveTo>
                  <a:pt x="4234" y="8224"/>
                </a:moveTo>
                <a:lnTo>
                  <a:pt x="4380" y="8249"/>
                </a:lnTo>
                <a:lnTo>
                  <a:pt x="4428" y="8443"/>
                </a:lnTo>
                <a:lnTo>
                  <a:pt x="4355" y="8468"/>
                </a:lnTo>
                <a:lnTo>
                  <a:pt x="4282" y="8492"/>
                </a:lnTo>
                <a:lnTo>
                  <a:pt x="4234" y="8224"/>
                </a:lnTo>
                <a:close/>
                <a:moveTo>
                  <a:pt x="17349" y="8370"/>
                </a:moveTo>
                <a:lnTo>
                  <a:pt x="17422" y="8395"/>
                </a:lnTo>
                <a:lnTo>
                  <a:pt x="17446" y="8443"/>
                </a:lnTo>
                <a:lnTo>
                  <a:pt x="17373" y="8492"/>
                </a:lnTo>
                <a:lnTo>
                  <a:pt x="17349" y="8370"/>
                </a:lnTo>
                <a:close/>
                <a:moveTo>
                  <a:pt x="16984" y="8273"/>
                </a:moveTo>
                <a:lnTo>
                  <a:pt x="17008" y="8322"/>
                </a:lnTo>
                <a:lnTo>
                  <a:pt x="16887" y="8516"/>
                </a:lnTo>
                <a:lnTo>
                  <a:pt x="16789" y="8443"/>
                </a:lnTo>
                <a:lnTo>
                  <a:pt x="16984" y="8273"/>
                </a:lnTo>
                <a:close/>
                <a:moveTo>
                  <a:pt x="13577" y="6667"/>
                </a:moveTo>
                <a:lnTo>
                  <a:pt x="13699" y="6813"/>
                </a:lnTo>
                <a:lnTo>
                  <a:pt x="13845" y="6935"/>
                </a:lnTo>
                <a:lnTo>
                  <a:pt x="14015" y="7056"/>
                </a:lnTo>
                <a:lnTo>
                  <a:pt x="14210" y="7178"/>
                </a:lnTo>
                <a:lnTo>
                  <a:pt x="14599" y="7348"/>
                </a:lnTo>
                <a:lnTo>
                  <a:pt x="14964" y="7519"/>
                </a:lnTo>
                <a:lnTo>
                  <a:pt x="15597" y="7786"/>
                </a:lnTo>
                <a:lnTo>
                  <a:pt x="15913" y="7932"/>
                </a:lnTo>
                <a:lnTo>
                  <a:pt x="16254" y="8030"/>
                </a:lnTo>
                <a:lnTo>
                  <a:pt x="16254" y="8054"/>
                </a:lnTo>
                <a:lnTo>
                  <a:pt x="15816" y="8151"/>
                </a:lnTo>
                <a:lnTo>
                  <a:pt x="15402" y="8224"/>
                </a:lnTo>
                <a:lnTo>
                  <a:pt x="14891" y="8297"/>
                </a:lnTo>
                <a:lnTo>
                  <a:pt x="14356" y="8346"/>
                </a:lnTo>
                <a:lnTo>
                  <a:pt x="13845" y="8419"/>
                </a:lnTo>
                <a:lnTo>
                  <a:pt x="13602" y="8468"/>
                </a:lnTo>
                <a:lnTo>
                  <a:pt x="13334" y="8541"/>
                </a:lnTo>
                <a:lnTo>
                  <a:pt x="13310" y="8297"/>
                </a:lnTo>
                <a:lnTo>
                  <a:pt x="13310" y="8054"/>
                </a:lnTo>
                <a:lnTo>
                  <a:pt x="13310" y="7811"/>
                </a:lnTo>
                <a:lnTo>
                  <a:pt x="13334" y="7567"/>
                </a:lnTo>
                <a:lnTo>
                  <a:pt x="13358" y="7348"/>
                </a:lnTo>
                <a:lnTo>
                  <a:pt x="13407" y="7105"/>
                </a:lnTo>
                <a:lnTo>
                  <a:pt x="13480" y="6886"/>
                </a:lnTo>
                <a:lnTo>
                  <a:pt x="13577" y="6667"/>
                </a:lnTo>
                <a:close/>
                <a:moveTo>
                  <a:pt x="21169" y="7324"/>
                </a:moveTo>
                <a:lnTo>
                  <a:pt x="21193" y="7543"/>
                </a:lnTo>
                <a:lnTo>
                  <a:pt x="21218" y="7762"/>
                </a:lnTo>
                <a:lnTo>
                  <a:pt x="21218" y="7981"/>
                </a:lnTo>
                <a:lnTo>
                  <a:pt x="21218" y="8200"/>
                </a:lnTo>
                <a:lnTo>
                  <a:pt x="21169" y="8419"/>
                </a:lnTo>
                <a:lnTo>
                  <a:pt x="21120" y="8638"/>
                </a:lnTo>
                <a:lnTo>
                  <a:pt x="21072" y="8857"/>
                </a:lnTo>
                <a:lnTo>
                  <a:pt x="20974" y="9052"/>
                </a:lnTo>
                <a:lnTo>
                  <a:pt x="20828" y="8979"/>
                </a:lnTo>
                <a:lnTo>
                  <a:pt x="20682" y="8906"/>
                </a:lnTo>
                <a:lnTo>
                  <a:pt x="20317" y="8833"/>
                </a:lnTo>
                <a:lnTo>
                  <a:pt x="19223" y="8565"/>
                </a:lnTo>
                <a:lnTo>
                  <a:pt x="18614" y="8395"/>
                </a:lnTo>
                <a:lnTo>
                  <a:pt x="17982" y="8224"/>
                </a:lnTo>
                <a:lnTo>
                  <a:pt x="17982" y="8103"/>
                </a:lnTo>
                <a:lnTo>
                  <a:pt x="19077" y="7835"/>
                </a:lnTo>
                <a:lnTo>
                  <a:pt x="20123" y="7616"/>
                </a:lnTo>
                <a:lnTo>
                  <a:pt x="20658" y="7494"/>
                </a:lnTo>
                <a:lnTo>
                  <a:pt x="21169" y="7324"/>
                </a:lnTo>
                <a:close/>
                <a:moveTo>
                  <a:pt x="16303" y="8419"/>
                </a:moveTo>
                <a:lnTo>
                  <a:pt x="15962" y="8662"/>
                </a:lnTo>
                <a:lnTo>
                  <a:pt x="15670" y="8906"/>
                </a:lnTo>
                <a:lnTo>
                  <a:pt x="14794" y="9465"/>
                </a:lnTo>
                <a:lnTo>
                  <a:pt x="13942" y="10049"/>
                </a:lnTo>
                <a:lnTo>
                  <a:pt x="13723" y="9684"/>
                </a:lnTo>
                <a:lnTo>
                  <a:pt x="13529" y="9271"/>
                </a:lnTo>
                <a:lnTo>
                  <a:pt x="13456" y="9003"/>
                </a:lnTo>
                <a:lnTo>
                  <a:pt x="13383" y="8735"/>
                </a:lnTo>
                <a:lnTo>
                  <a:pt x="13626" y="8760"/>
                </a:lnTo>
                <a:lnTo>
                  <a:pt x="13869" y="8760"/>
                </a:lnTo>
                <a:lnTo>
                  <a:pt x="14356" y="8711"/>
                </a:lnTo>
                <a:lnTo>
                  <a:pt x="14843" y="8638"/>
                </a:lnTo>
                <a:lnTo>
                  <a:pt x="15305" y="8565"/>
                </a:lnTo>
                <a:lnTo>
                  <a:pt x="16303" y="8419"/>
                </a:lnTo>
                <a:close/>
                <a:moveTo>
                  <a:pt x="4988" y="8370"/>
                </a:moveTo>
                <a:lnTo>
                  <a:pt x="5499" y="8395"/>
                </a:lnTo>
                <a:lnTo>
                  <a:pt x="6034" y="8419"/>
                </a:lnTo>
                <a:lnTo>
                  <a:pt x="7105" y="8395"/>
                </a:lnTo>
                <a:lnTo>
                  <a:pt x="7932" y="8395"/>
                </a:lnTo>
                <a:lnTo>
                  <a:pt x="7957" y="8589"/>
                </a:lnTo>
                <a:lnTo>
                  <a:pt x="7859" y="8930"/>
                </a:lnTo>
                <a:lnTo>
                  <a:pt x="7713" y="9246"/>
                </a:lnTo>
                <a:lnTo>
                  <a:pt x="7567" y="9563"/>
                </a:lnTo>
                <a:lnTo>
                  <a:pt x="7421" y="9855"/>
                </a:lnTo>
                <a:lnTo>
                  <a:pt x="7300" y="10074"/>
                </a:lnTo>
                <a:lnTo>
                  <a:pt x="7154" y="10268"/>
                </a:lnTo>
                <a:lnTo>
                  <a:pt x="7032" y="10122"/>
                </a:lnTo>
                <a:lnTo>
                  <a:pt x="6886" y="10001"/>
                </a:lnTo>
                <a:lnTo>
                  <a:pt x="6570" y="9757"/>
                </a:lnTo>
                <a:lnTo>
                  <a:pt x="5961" y="9319"/>
                </a:lnTo>
                <a:lnTo>
                  <a:pt x="4915" y="8541"/>
                </a:lnTo>
                <a:lnTo>
                  <a:pt x="4988" y="8370"/>
                </a:lnTo>
                <a:close/>
                <a:moveTo>
                  <a:pt x="3212" y="8297"/>
                </a:moveTo>
                <a:lnTo>
                  <a:pt x="3236" y="8395"/>
                </a:lnTo>
                <a:lnTo>
                  <a:pt x="3309" y="8516"/>
                </a:lnTo>
                <a:lnTo>
                  <a:pt x="2677" y="9003"/>
                </a:lnTo>
                <a:lnTo>
                  <a:pt x="1922" y="9611"/>
                </a:lnTo>
                <a:lnTo>
                  <a:pt x="1557" y="9952"/>
                </a:lnTo>
                <a:lnTo>
                  <a:pt x="1192" y="10317"/>
                </a:lnTo>
                <a:lnTo>
                  <a:pt x="973" y="9952"/>
                </a:lnTo>
                <a:lnTo>
                  <a:pt x="803" y="9538"/>
                </a:lnTo>
                <a:lnTo>
                  <a:pt x="657" y="9125"/>
                </a:lnTo>
                <a:lnTo>
                  <a:pt x="560" y="8687"/>
                </a:lnTo>
                <a:lnTo>
                  <a:pt x="973" y="8638"/>
                </a:lnTo>
                <a:lnTo>
                  <a:pt x="1387" y="8565"/>
                </a:lnTo>
                <a:lnTo>
                  <a:pt x="2190" y="8419"/>
                </a:lnTo>
                <a:lnTo>
                  <a:pt x="2677" y="8346"/>
                </a:lnTo>
                <a:lnTo>
                  <a:pt x="3212" y="8297"/>
                </a:lnTo>
                <a:close/>
                <a:moveTo>
                  <a:pt x="18006" y="8614"/>
                </a:moveTo>
                <a:lnTo>
                  <a:pt x="18590" y="8760"/>
                </a:lnTo>
                <a:lnTo>
                  <a:pt x="19125" y="8881"/>
                </a:lnTo>
                <a:lnTo>
                  <a:pt x="20220" y="9149"/>
                </a:lnTo>
                <a:lnTo>
                  <a:pt x="20585" y="9222"/>
                </a:lnTo>
                <a:lnTo>
                  <a:pt x="20731" y="9246"/>
                </a:lnTo>
                <a:lnTo>
                  <a:pt x="20901" y="9222"/>
                </a:lnTo>
                <a:lnTo>
                  <a:pt x="20682" y="9611"/>
                </a:lnTo>
                <a:lnTo>
                  <a:pt x="20439" y="9976"/>
                </a:lnTo>
                <a:lnTo>
                  <a:pt x="20123" y="10317"/>
                </a:lnTo>
                <a:lnTo>
                  <a:pt x="19807" y="10609"/>
                </a:lnTo>
                <a:lnTo>
                  <a:pt x="19320" y="10074"/>
                </a:lnTo>
                <a:lnTo>
                  <a:pt x="18809" y="9563"/>
                </a:lnTo>
                <a:lnTo>
                  <a:pt x="18079" y="8711"/>
                </a:lnTo>
                <a:lnTo>
                  <a:pt x="18006" y="8614"/>
                </a:lnTo>
                <a:close/>
                <a:moveTo>
                  <a:pt x="16449" y="8687"/>
                </a:moveTo>
                <a:lnTo>
                  <a:pt x="16570" y="8808"/>
                </a:lnTo>
                <a:lnTo>
                  <a:pt x="16692" y="8906"/>
                </a:lnTo>
                <a:lnTo>
                  <a:pt x="16546" y="9246"/>
                </a:lnTo>
                <a:lnTo>
                  <a:pt x="16400" y="9563"/>
                </a:lnTo>
                <a:lnTo>
                  <a:pt x="16157" y="10001"/>
                </a:lnTo>
                <a:lnTo>
                  <a:pt x="15865" y="10414"/>
                </a:lnTo>
                <a:lnTo>
                  <a:pt x="15597" y="10828"/>
                </a:lnTo>
                <a:lnTo>
                  <a:pt x="15354" y="11266"/>
                </a:lnTo>
                <a:lnTo>
                  <a:pt x="15329" y="11315"/>
                </a:lnTo>
                <a:lnTo>
                  <a:pt x="14989" y="11096"/>
                </a:lnTo>
                <a:lnTo>
                  <a:pt x="14648" y="10852"/>
                </a:lnTo>
                <a:lnTo>
                  <a:pt x="14332" y="10560"/>
                </a:lnTo>
                <a:lnTo>
                  <a:pt x="14064" y="10244"/>
                </a:lnTo>
                <a:lnTo>
                  <a:pt x="14916" y="9684"/>
                </a:lnTo>
                <a:lnTo>
                  <a:pt x="15767" y="9100"/>
                </a:lnTo>
                <a:lnTo>
                  <a:pt x="16108" y="8906"/>
                </a:lnTo>
                <a:lnTo>
                  <a:pt x="16449" y="8687"/>
                </a:lnTo>
                <a:close/>
                <a:moveTo>
                  <a:pt x="4842" y="8662"/>
                </a:moveTo>
                <a:lnTo>
                  <a:pt x="5329" y="9100"/>
                </a:lnTo>
                <a:lnTo>
                  <a:pt x="5791" y="9538"/>
                </a:lnTo>
                <a:lnTo>
                  <a:pt x="6375" y="10025"/>
                </a:lnTo>
                <a:lnTo>
                  <a:pt x="6691" y="10244"/>
                </a:lnTo>
                <a:lnTo>
                  <a:pt x="6862" y="10341"/>
                </a:lnTo>
                <a:lnTo>
                  <a:pt x="7032" y="10414"/>
                </a:lnTo>
                <a:lnTo>
                  <a:pt x="6886" y="10585"/>
                </a:lnTo>
                <a:lnTo>
                  <a:pt x="6716" y="10731"/>
                </a:lnTo>
                <a:lnTo>
                  <a:pt x="6375" y="10998"/>
                </a:lnTo>
                <a:lnTo>
                  <a:pt x="6010" y="11193"/>
                </a:lnTo>
                <a:lnTo>
                  <a:pt x="5621" y="11363"/>
                </a:lnTo>
                <a:lnTo>
                  <a:pt x="5450" y="10706"/>
                </a:lnTo>
                <a:lnTo>
                  <a:pt x="5231" y="10074"/>
                </a:lnTo>
                <a:lnTo>
                  <a:pt x="4964" y="9441"/>
                </a:lnTo>
                <a:lnTo>
                  <a:pt x="4696" y="8808"/>
                </a:lnTo>
                <a:lnTo>
                  <a:pt x="4720" y="8784"/>
                </a:lnTo>
                <a:lnTo>
                  <a:pt x="4842" y="8662"/>
                </a:lnTo>
                <a:close/>
                <a:moveTo>
                  <a:pt x="3382" y="8614"/>
                </a:moveTo>
                <a:lnTo>
                  <a:pt x="3480" y="8735"/>
                </a:lnTo>
                <a:lnTo>
                  <a:pt x="3626" y="8833"/>
                </a:lnTo>
                <a:lnTo>
                  <a:pt x="3334" y="9636"/>
                </a:lnTo>
                <a:lnTo>
                  <a:pt x="2993" y="10536"/>
                </a:lnTo>
                <a:lnTo>
                  <a:pt x="2871" y="11023"/>
                </a:lnTo>
                <a:lnTo>
                  <a:pt x="2823" y="11242"/>
                </a:lnTo>
                <a:lnTo>
                  <a:pt x="2798" y="11485"/>
                </a:lnTo>
                <a:lnTo>
                  <a:pt x="2531" y="11388"/>
                </a:lnTo>
                <a:lnTo>
                  <a:pt x="2263" y="11266"/>
                </a:lnTo>
                <a:lnTo>
                  <a:pt x="2020" y="11120"/>
                </a:lnTo>
                <a:lnTo>
                  <a:pt x="1776" y="10950"/>
                </a:lnTo>
                <a:lnTo>
                  <a:pt x="1509" y="10706"/>
                </a:lnTo>
                <a:lnTo>
                  <a:pt x="1265" y="10414"/>
                </a:lnTo>
                <a:lnTo>
                  <a:pt x="1606" y="10122"/>
                </a:lnTo>
                <a:lnTo>
                  <a:pt x="1971" y="9806"/>
                </a:lnTo>
                <a:lnTo>
                  <a:pt x="2652" y="9198"/>
                </a:lnTo>
                <a:lnTo>
                  <a:pt x="3017" y="8906"/>
                </a:lnTo>
                <a:lnTo>
                  <a:pt x="3382" y="8614"/>
                </a:lnTo>
                <a:close/>
                <a:moveTo>
                  <a:pt x="4574" y="8881"/>
                </a:moveTo>
                <a:lnTo>
                  <a:pt x="4939" y="10171"/>
                </a:lnTo>
                <a:lnTo>
                  <a:pt x="5280" y="11461"/>
                </a:lnTo>
                <a:lnTo>
                  <a:pt x="5012" y="11534"/>
                </a:lnTo>
                <a:lnTo>
                  <a:pt x="4623" y="11582"/>
                </a:lnTo>
                <a:lnTo>
                  <a:pt x="4234" y="11607"/>
                </a:lnTo>
                <a:lnTo>
                  <a:pt x="4234" y="11607"/>
                </a:lnTo>
                <a:lnTo>
                  <a:pt x="4258" y="11193"/>
                </a:lnTo>
                <a:lnTo>
                  <a:pt x="4258" y="10755"/>
                </a:lnTo>
                <a:lnTo>
                  <a:pt x="4258" y="9928"/>
                </a:lnTo>
                <a:lnTo>
                  <a:pt x="4307" y="8979"/>
                </a:lnTo>
                <a:lnTo>
                  <a:pt x="4428" y="8930"/>
                </a:lnTo>
                <a:lnTo>
                  <a:pt x="4574" y="8881"/>
                </a:lnTo>
                <a:close/>
                <a:moveTo>
                  <a:pt x="3918" y="8954"/>
                </a:moveTo>
                <a:lnTo>
                  <a:pt x="4039" y="8979"/>
                </a:lnTo>
                <a:lnTo>
                  <a:pt x="4039" y="9733"/>
                </a:lnTo>
                <a:lnTo>
                  <a:pt x="3991" y="10682"/>
                </a:lnTo>
                <a:lnTo>
                  <a:pt x="3991" y="11144"/>
                </a:lnTo>
                <a:lnTo>
                  <a:pt x="3991" y="11631"/>
                </a:lnTo>
                <a:lnTo>
                  <a:pt x="3480" y="11607"/>
                </a:lnTo>
                <a:lnTo>
                  <a:pt x="3212" y="11558"/>
                </a:lnTo>
                <a:lnTo>
                  <a:pt x="2969" y="11509"/>
                </a:lnTo>
                <a:lnTo>
                  <a:pt x="3066" y="11339"/>
                </a:lnTo>
                <a:lnTo>
                  <a:pt x="3139" y="11120"/>
                </a:lnTo>
                <a:lnTo>
                  <a:pt x="3261" y="10706"/>
                </a:lnTo>
                <a:lnTo>
                  <a:pt x="3382" y="10293"/>
                </a:lnTo>
                <a:lnTo>
                  <a:pt x="3504" y="9879"/>
                </a:lnTo>
                <a:lnTo>
                  <a:pt x="3699" y="9417"/>
                </a:lnTo>
                <a:lnTo>
                  <a:pt x="3893" y="8954"/>
                </a:lnTo>
                <a:close/>
                <a:moveTo>
                  <a:pt x="17690" y="8784"/>
                </a:moveTo>
                <a:lnTo>
                  <a:pt x="18079" y="9222"/>
                </a:lnTo>
                <a:lnTo>
                  <a:pt x="18468" y="9636"/>
                </a:lnTo>
                <a:lnTo>
                  <a:pt x="18979" y="10268"/>
                </a:lnTo>
                <a:lnTo>
                  <a:pt x="19247" y="10560"/>
                </a:lnTo>
                <a:lnTo>
                  <a:pt x="19539" y="10828"/>
                </a:lnTo>
                <a:lnTo>
                  <a:pt x="19247" y="11023"/>
                </a:lnTo>
                <a:lnTo>
                  <a:pt x="18955" y="11217"/>
                </a:lnTo>
                <a:lnTo>
                  <a:pt x="18663" y="11363"/>
                </a:lnTo>
                <a:lnTo>
                  <a:pt x="18371" y="11485"/>
                </a:lnTo>
                <a:lnTo>
                  <a:pt x="18103" y="11582"/>
                </a:lnTo>
                <a:lnTo>
                  <a:pt x="17860" y="11631"/>
                </a:lnTo>
                <a:lnTo>
                  <a:pt x="17811" y="11217"/>
                </a:lnTo>
                <a:lnTo>
                  <a:pt x="17738" y="10779"/>
                </a:lnTo>
                <a:lnTo>
                  <a:pt x="17592" y="9928"/>
                </a:lnTo>
                <a:lnTo>
                  <a:pt x="17519" y="9441"/>
                </a:lnTo>
                <a:lnTo>
                  <a:pt x="17471" y="8930"/>
                </a:lnTo>
                <a:lnTo>
                  <a:pt x="17519" y="8906"/>
                </a:lnTo>
                <a:lnTo>
                  <a:pt x="17617" y="8857"/>
                </a:lnTo>
                <a:lnTo>
                  <a:pt x="17690" y="8784"/>
                </a:lnTo>
                <a:close/>
                <a:moveTo>
                  <a:pt x="17154" y="9003"/>
                </a:moveTo>
                <a:lnTo>
                  <a:pt x="17227" y="9490"/>
                </a:lnTo>
                <a:lnTo>
                  <a:pt x="17300" y="9976"/>
                </a:lnTo>
                <a:lnTo>
                  <a:pt x="17422" y="10828"/>
                </a:lnTo>
                <a:lnTo>
                  <a:pt x="17471" y="11266"/>
                </a:lnTo>
                <a:lnTo>
                  <a:pt x="17544" y="11704"/>
                </a:lnTo>
                <a:lnTo>
                  <a:pt x="17300" y="11728"/>
                </a:lnTo>
                <a:lnTo>
                  <a:pt x="17033" y="11728"/>
                </a:lnTo>
                <a:lnTo>
                  <a:pt x="16765" y="11704"/>
                </a:lnTo>
                <a:lnTo>
                  <a:pt x="16522" y="11680"/>
                </a:lnTo>
                <a:lnTo>
                  <a:pt x="16254" y="11631"/>
                </a:lnTo>
                <a:lnTo>
                  <a:pt x="16011" y="11582"/>
                </a:lnTo>
                <a:lnTo>
                  <a:pt x="15767" y="11485"/>
                </a:lnTo>
                <a:lnTo>
                  <a:pt x="15524" y="11388"/>
                </a:lnTo>
                <a:lnTo>
                  <a:pt x="15694" y="11242"/>
                </a:lnTo>
                <a:lnTo>
                  <a:pt x="15840" y="11071"/>
                </a:lnTo>
                <a:lnTo>
                  <a:pt x="16108" y="10682"/>
                </a:lnTo>
                <a:lnTo>
                  <a:pt x="16351" y="10268"/>
                </a:lnTo>
                <a:lnTo>
                  <a:pt x="16570" y="9855"/>
                </a:lnTo>
                <a:lnTo>
                  <a:pt x="16789" y="9465"/>
                </a:lnTo>
                <a:lnTo>
                  <a:pt x="17008" y="9003"/>
                </a:lnTo>
                <a:close/>
                <a:moveTo>
                  <a:pt x="14624" y="0"/>
                </a:moveTo>
                <a:lnTo>
                  <a:pt x="14478" y="24"/>
                </a:lnTo>
                <a:lnTo>
                  <a:pt x="14332" y="73"/>
                </a:lnTo>
                <a:lnTo>
                  <a:pt x="14186" y="122"/>
                </a:lnTo>
                <a:lnTo>
                  <a:pt x="14064" y="219"/>
                </a:lnTo>
                <a:lnTo>
                  <a:pt x="14040" y="268"/>
                </a:lnTo>
                <a:lnTo>
                  <a:pt x="14015" y="292"/>
                </a:lnTo>
                <a:lnTo>
                  <a:pt x="14015" y="389"/>
                </a:lnTo>
                <a:lnTo>
                  <a:pt x="14064" y="487"/>
                </a:lnTo>
                <a:lnTo>
                  <a:pt x="14161" y="535"/>
                </a:lnTo>
                <a:lnTo>
                  <a:pt x="14161" y="779"/>
                </a:lnTo>
                <a:lnTo>
                  <a:pt x="14210" y="998"/>
                </a:lnTo>
                <a:lnTo>
                  <a:pt x="14259" y="1241"/>
                </a:lnTo>
                <a:lnTo>
                  <a:pt x="14332" y="1460"/>
                </a:lnTo>
                <a:lnTo>
                  <a:pt x="14648" y="2336"/>
                </a:lnTo>
                <a:lnTo>
                  <a:pt x="14745" y="2652"/>
                </a:lnTo>
                <a:lnTo>
                  <a:pt x="11655" y="2652"/>
                </a:lnTo>
                <a:lnTo>
                  <a:pt x="9928" y="2628"/>
                </a:lnTo>
                <a:lnTo>
                  <a:pt x="8614" y="2628"/>
                </a:lnTo>
                <a:lnTo>
                  <a:pt x="8419" y="2652"/>
                </a:lnTo>
                <a:lnTo>
                  <a:pt x="8200" y="2677"/>
                </a:lnTo>
                <a:lnTo>
                  <a:pt x="8054" y="2360"/>
                </a:lnTo>
                <a:lnTo>
                  <a:pt x="7665" y="1436"/>
                </a:lnTo>
                <a:lnTo>
                  <a:pt x="7567" y="1144"/>
                </a:lnTo>
                <a:lnTo>
                  <a:pt x="7494" y="1022"/>
                </a:lnTo>
                <a:lnTo>
                  <a:pt x="7397" y="900"/>
                </a:lnTo>
                <a:lnTo>
                  <a:pt x="7421" y="900"/>
                </a:lnTo>
                <a:lnTo>
                  <a:pt x="7835" y="973"/>
                </a:lnTo>
                <a:lnTo>
                  <a:pt x="8249" y="1071"/>
                </a:lnTo>
                <a:lnTo>
                  <a:pt x="8468" y="1095"/>
                </a:lnTo>
                <a:lnTo>
                  <a:pt x="8881" y="1095"/>
                </a:lnTo>
                <a:lnTo>
                  <a:pt x="9076" y="1046"/>
                </a:lnTo>
                <a:lnTo>
                  <a:pt x="9149" y="1022"/>
                </a:lnTo>
                <a:lnTo>
                  <a:pt x="9198" y="973"/>
                </a:lnTo>
                <a:lnTo>
                  <a:pt x="9246" y="925"/>
                </a:lnTo>
                <a:lnTo>
                  <a:pt x="9246" y="852"/>
                </a:lnTo>
                <a:lnTo>
                  <a:pt x="9246" y="779"/>
                </a:lnTo>
                <a:lnTo>
                  <a:pt x="9246" y="730"/>
                </a:lnTo>
                <a:lnTo>
                  <a:pt x="9198" y="657"/>
                </a:lnTo>
                <a:lnTo>
                  <a:pt x="9149" y="608"/>
                </a:lnTo>
                <a:lnTo>
                  <a:pt x="8954" y="535"/>
                </a:lnTo>
                <a:lnTo>
                  <a:pt x="8760" y="462"/>
                </a:lnTo>
                <a:lnTo>
                  <a:pt x="8541" y="389"/>
                </a:lnTo>
                <a:lnTo>
                  <a:pt x="8297" y="365"/>
                </a:lnTo>
                <a:lnTo>
                  <a:pt x="7835" y="316"/>
                </a:lnTo>
                <a:lnTo>
                  <a:pt x="7397" y="268"/>
                </a:lnTo>
                <a:lnTo>
                  <a:pt x="6570" y="146"/>
                </a:lnTo>
                <a:lnTo>
                  <a:pt x="6351" y="122"/>
                </a:lnTo>
                <a:lnTo>
                  <a:pt x="6132" y="97"/>
                </a:lnTo>
                <a:lnTo>
                  <a:pt x="5937" y="122"/>
                </a:lnTo>
                <a:lnTo>
                  <a:pt x="5742" y="146"/>
                </a:lnTo>
                <a:lnTo>
                  <a:pt x="5669" y="195"/>
                </a:lnTo>
                <a:lnTo>
                  <a:pt x="5621" y="219"/>
                </a:lnTo>
                <a:lnTo>
                  <a:pt x="5596" y="268"/>
                </a:lnTo>
                <a:lnTo>
                  <a:pt x="5572" y="341"/>
                </a:lnTo>
                <a:lnTo>
                  <a:pt x="5572" y="389"/>
                </a:lnTo>
                <a:lnTo>
                  <a:pt x="5596" y="438"/>
                </a:lnTo>
                <a:lnTo>
                  <a:pt x="5621" y="511"/>
                </a:lnTo>
                <a:lnTo>
                  <a:pt x="5694" y="535"/>
                </a:lnTo>
                <a:lnTo>
                  <a:pt x="5840" y="633"/>
                </a:lnTo>
                <a:lnTo>
                  <a:pt x="5986" y="681"/>
                </a:lnTo>
                <a:lnTo>
                  <a:pt x="6351" y="779"/>
                </a:lnTo>
                <a:lnTo>
                  <a:pt x="6716" y="827"/>
                </a:lnTo>
                <a:lnTo>
                  <a:pt x="7081" y="876"/>
                </a:lnTo>
                <a:lnTo>
                  <a:pt x="7056" y="1046"/>
                </a:lnTo>
                <a:lnTo>
                  <a:pt x="7056" y="1241"/>
                </a:lnTo>
                <a:lnTo>
                  <a:pt x="7105" y="1411"/>
                </a:lnTo>
                <a:lnTo>
                  <a:pt x="7154" y="1606"/>
                </a:lnTo>
                <a:lnTo>
                  <a:pt x="7324" y="1995"/>
                </a:lnTo>
                <a:lnTo>
                  <a:pt x="7470" y="2312"/>
                </a:lnTo>
                <a:lnTo>
                  <a:pt x="7762" y="3042"/>
                </a:lnTo>
                <a:lnTo>
                  <a:pt x="7665" y="3115"/>
                </a:lnTo>
                <a:lnTo>
                  <a:pt x="7567" y="3188"/>
                </a:lnTo>
                <a:lnTo>
                  <a:pt x="7397" y="3382"/>
                </a:lnTo>
                <a:lnTo>
                  <a:pt x="7105" y="3796"/>
                </a:lnTo>
                <a:lnTo>
                  <a:pt x="6594" y="4477"/>
                </a:lnTo>
                <a:lnTo>
                  <a:pt x="6521" y="4429"/>
                </a:lnTo>
                <a:lnTo>
                  <a:pt x="6448" y="4404"/>
                </a:lnTo>
                <a:lnTo>
                  <a:pt x="6375" y="4429"/>
                </a:lnTo>
                <a:lnTo>
                  <a:pt x="6059" y="4234"/>
                </a:lnTo>
                <a:lnTo>
                  <a:pt x="5718" y="4064"/>
                </a:lnTo>
                <a:lnTo>
                  <a:pt x="5353" y="3918"/>
                </a:lnTo>
                <a:lnTo>
                  <a:pt x="5012" y="3820"/>
                </a:lnTo>
                <a:lnTo>
                  <a:pt x="4647" y="3772"/>
                </a:lnTo>
                <a:lnTo>
                  <a:pt x="4282" y="3747"/>
                </a:lnTo>
                <a:lnTo>
                  <a:pt x="3893" y="3747"/>
                </a:lnTo>
                <a:lnTo>
                  <a:pt x="3528" y="3772"/>
                </a:lnTo>
                <a:lnTo>
                  <a:pt x="3188" y="3845"/>
                </a:lnTo>
                <a:lnTo>
                  <a:pt x="2823" y="3966"/>
                </a:lnTo>
                <a:lnTo>
                  <a:pt x="2482" y="4088"/>
                </a:lnTo>
                <a:lnTo>
                  <a:pt x="2141" y="4258"/>
                </a:lnTo>
                <a:lnTo>
                  <a:pt x="1825" y="4453"/>
                </a:lnTo>
                <a:lnTo>
                  <a:pt x="1509" y="4672"/>
                </a:lnTo>
                <a:lnTo>
                  <a:pt x="1241" y="4915"/>
                </a:lnTo>
                <a:lnTo>
                  <a:pt x="973" y="5207"/>
                </a:lnTo>
                <a:lnTo>
                  <a:pt x="706" y="5548"/>
                </a:lnTo>
                <a:lnTo>
                  <a:pt x="487" y="5913"/>
                </a:lnTo>
                <a:lnTo>
                  <a:pt x="316" y="6302"/>
                </a:lnTo>
                <a:lnTo>
                  <a:pt x="195" y="6716"/>
                </a:lnTo>
                <a:lnTo>
                  <a:pt x="73" y="7129"/>
                </a:lnTo>
                <a:lnTo>
                  <a:pt x="24" y="7567"/>
                </a:lnTo>
                <a:lnTo>
                  <a:pt x="0" y="8005"/>
                </a:lnTo>
                <a:lnTo>
                  <a:pt x="24" y="8443"/>
                </a:lnTo>
                <a:lnTo>
                  <a:pt x="73" y="8881"/>
                </a:lnTo>
                <a:lnTo>
                  <a:pt x="170" y="9295"/>
                </a:lnTo>
                <a:lnTo>
                  <a:pt x="292" y="9709"/>
                </a:lnTo>
                <a:lnTo>
                  <a:pt x="462" y="10122"/>
                </a:lnTo>
                <a:lnTo>
                  <a:pt x="657" y="10487"/>
                </a:lnTo>
                <a:lnTo>
                  <a:pt x="900" y="10852"/>
                </a:lnTo>
                <a:lnTo>
                  <a:pt x="1192" y="11169"/>
                </a:lnTo>
                <a:lnTo>
                  <a:pt x="1484" y="11461"/>
                </a:lnTo>
                <a:lnTo>
                  <a:pt x="1679" y="11607"/>
                </a:lnTo>
                <a:lnTo>
                  <a:pt x="1874" y="11728"/>
                </a:lnTo>
                <a:lnTo>
                  <a:pt x="2068" y="11826"/>
                </a:lnTo>
                <a:lnTo>
                  <a:pt x="2287" y="11923"/>
                </a:lnTo>
                <a:lnTo>
                  <a:pt x="2506" y="11996"/>
                </a:lnTo>
                <a:lnTo>
                  <a:pt x="2725" y="12045"/>
                </a:lnTo>
                <a:lnTo>
                  <a:pt x="3163" y="12142"/>
                </a:lnTo>
                <a:lnTo>
                  <a:pt x="3626" y="12166"/>
                </a:lnTo>
                <a:lnTo>
                  <a:pt x="4088" y="12166"/>
                </a:lnTo>
                <a:lnTo>
                  <a:pt x="4550" y="12142"/>
                </a:lnTo>
                <a:lnTo>
                  <a:pt x="4988" y="12093"/>
                </a:lnTo>
                <a:lnTo>
                  <a:pt x="5450" y="11996"/>
                </a:lnTo>
                <a:lnTo>
                  <a:pt x="5840" y="11874"/>
                </a:lnTo>
                <a:lnTo>
                  <a:pt x="6229" y="11704"/>
                </a:lnTo>
                <a:lnTo>
                  <a:pt x="6594" y="11485"/>
                </a:lnTo>
                <a:lnTo>
                  <a:pt x="6910" y="11217"/>
                </a:lnTo>
                <a:lnTo>
                  <a:pt x="7202" y="10925"/>
                </a:lnTo>
                <a:lnTo>
                  <a:pt x="7494" y="10585"/>
                </a:lnTo>
                <a:lnTo>
                  <a:pt x="7738" y="10220"/>
                </a:lnTo>
                <a:lnTo>
                  <a:pt x="7981" y="9806"/>
                </a:lnTo>
                <a:lnTo>
                  <a:pt x="8151" y="9368"/>
                </a:lnTo>
                <a:lnTo>
                  <a:pt x="8297" y="8881"/>
                </a:lnTo>
                <a:lnTo>
                  <a:pt x="8395" y="8395"/>
                </a:lnTo>
                <a:lnTo>
                  <a:pt x="10244" y="8346"/>
                </a:lnTo>
                <a:lnTo>
                  <a:pt x="10293" y="8419"/>
                </a:lnTo>
                <a:lnTo>
                  <a:pt x="10366" y="8443"/>
                </a:lnTo>
                <a:lnTo>
                  <a:pt x="10439" y="8468"/>
                </a:lnTo>
                <a:lnTo>
                  <a:pt x="10512" y="8443"/>
                </a:lnTo>
                <a:lnTo>
                  <a:pt x="10585" y="8395"/>
                </a:lnTo>
                <a:lnTo>
                  <a:pt x="10633" y="8346"/>
                </a:lnTo>
                <a:lnTo>
                  <a:pt x="10682" y="8273"/>
                </a:lnTo>
                <a:lnTo>
                  <a:pt x="10682" y="8200"/>
                </a:lnTo>
                <a:lnTo>
                  <a:pt x="10925" y="7981"/>
                </a:lnTo>
                <a:lnTo>
                  <a:pt x="11169" y="7762"/>
                </a:lnTo>
                <a:lnTo>
                  <a:pt x="11582" y="7300"/>
                </a:lnTo>
                <a:lnTo>
                  <a:pt x="12190" y="6618"/>
                </a:lnTo>
                <a:lnTo>
                  <a:pt x="12799" y="5913"/>
                </a:lnTo>
                <a:lnTo>
                  <a:pt x="13894" y="4623"/>
                </a:lnTo>
                <a:lnTo>
                  <a:pt x="14964" y="3285"/>
                </a:lnTo>
                <a:lnTo>
                  <a:pt x="15329" y="4258"/>
                </a:lnTo>
                <a:lnTo>
                  <a:pt x="14964" y="4429"/>
                </a:lnTo>
                <a:lnTo>
                  <a:pt x="14648" y="4623"/>
                </a:lnTo>
                <a:lnTo>
                  <a:pt x="14332" y="4866"/>
                </a:lnTo>
                <a:lnTo>
                  <a:pt x="14040" y="5110"/>
                </a:lnTo>
                <a:lnTo>
                  <a:pt x="13796" y="5402"/>
                </a:lnTo>
                <a:lnTo>
                  <a:pt x="13553" y="5718"/>
                </a:lnTo>
                <a:lnTo>
                  <a:pt x="13358" y="6034"/>
                </a:lnTo>
                <a:lnTo>
                  <a:pt x="13188" y="6375"/>
                </a:lnTo>
                <a:lnTo>
                  <a:pt x="13042" y="6740"/>
                </a:lnTo>
                <a:lnTo>
                  <a:pt x="12945" y="7105"/>
                </a:lnTo>
                <a:lnTo>
                  <a:pt x="12872" y="7494"/>
                </a:lnTo>
                <a:lnTo>
                  <a:pt x="12823" y="7859"/>
                </a:lnTo>
                <a:lnTo>
                  <a:pt x="12823" y="8249"/>
                </a:lnTo>
                <a:lnTo>
                  <a:pt x="12847" y="8638"/>
                </a:lnTo>
                <a:lnTo>
                  <a:pt x="12920" y="9027"/>
                </a:lnTo>
                <a:lnTo>
                  <a:pt x="13018" y="9417"/>
                </a:lnTo>
                <a:lnTo>
                  <a:pt x="13188" y="9830"/>
                </a:lnTo>
                <a:lnTo>
                  <a:pt x="13383" y="10244"/>
                </a:lnTo>
                <a:lnTo>
                  <a:pt x="13626" y="10585"/>
                </a:lnTo>
                <a:lnTo>
                  <a:pt x="13918" y="10925"/>
                </a:lnTo>
                <a:lnTo>
                  <a:pt x="14210" y="11217"/>
                </a:lnTo>
                <a:lnTo>
                  <a:pt x="14551" y="11485"/>
                </a:lnTo>
                <a:lnTo>
                  <a:pt x="14916" y="11704"/>
                </a:lnTo>
                <a:lnTo>
                  <a:pt x="15305" y="11874"/>
                </a:lnTo>
                <a:lnTo>
                  <a:pt x="15694" y="12020"/>
                </a:lnTo>
                <a:lnTo>
                  <a:pt x="16108" y="12142"/>
                </a:lnTo>
                <a:lnTo>
                  <a:pt x="16522" y="12215"/>
                </a:lnTo>
                <a:lnTo>
                  <a:pt x="16960" y="12239"/>
                </a:lnTo>
                <a:lnTo>
                  <a:pt x="17398" y="12239"/>
                </a:lnTo>
                <a:lnTo>
                  <a:pt x="17836" y="12191"/>
                </a:lnTo>
                <a:lnTo>
                  <a:pt x="18249" y="12093"/>
                </a:lnTo>
                <a:lnTo>
                  <a:pt x="18687" y="11947"/>
                </a:lnTo>
                <a:lnTo>
                  <a:pt x="19052" y="11777"/>
                </a:lnTo>
                <a:lnTo>
                  <a:pt x="19442" y="11582"/>
                </a:lnTo>
                <a:lnTo>
                  <a:pt x="19782" y="11339"/>
                </a:lnTo>
                <a:lnTo>
                  <a:pt x="20123" y="11096"/>
                </a:lnTo>
                <a:lnTo>
                  <a:pt x="20439" y="10804"/>
                </a:lnTo>
                <a:lnTo>
                  <a:pt x="20707" y="10487"/>
                </a:lnTo>
                <a:lnTo>
                  <a:pt x="20974" y="10147"/>
                </a:lnTo>
                <a:lnTo>
                  <a:pt x="21193" y="9782"/>
                </a:lnTo>
                <a:lnTo>
                  <a:pt x="21388" y="9417"/>
                </a:lnTo>
                <a:lnTo>
                  <a:pt x="21534" y="9027"/>
                </a:lnTo>
                <a:lnTo>
                  <a:pt x="21631" y="8614"/>
                </a:lnTo>
                <a:lnTo>
                  <a:pt x="21680" y="8224"/>
                </a:lnTo>
                <a:lnTo>
                  <a:pt x="21704" y="7811"/>
                </a:lnTo>
                <a:lnTo>
                  <a:pt x="21656" y="7397"/>
                </a:lnTo>
                <a:lnTo>
                  <a:pt x="21583" y="6983"/>
                </a:lnTo>
                <a:lnTo>
                  <a:pt x="21412" y="6570"/>
                </a:lnTo>
                <a:lnTo>
                  <a:pt x="21218" y="6180"/>
                </a:lnTo>
                <a:lnTo>
                  <a:pt x="20974" y="5791"/>
                </a:lnTo>
                <a:lnTo>
                  <a:pt x="20682" y="5450"/>
                </a:lnTo>
                <a:lnTo>
                  <a:pt x="20342" y="5110"/>
                </a:lnTo>
                <a:lnTo>
                  <a:pt x="20001" y="4818"/>
                </a:lnTo>
                <a:lnTo>
                  <a:pt x="19636" y="4526"/>
                </a:lnTo>
                <a:lnTo>
                  <a:pt x="19247" y="4307"/>
                </a:lnTo>
                <a:lnTo>
                  <a:pt x="18858" y="4088"/>
                </a:lnTo>
                <a:lnTo>
                  <a:pt x="18493" y="3942"/>
                </a:lnTo>
                <a:lnTo>
                  <a:pt x="18103" y="3845"/>
                </a:lnTo>
                <a:lnTo>
                  <a:pt x="17738" y="3772"/>
                </a:lnTo>
                <a:lnTo>
                  <a:pt x="17349" y="3747"/>
                </a:lnTo>
                <a:lnTo>
                  <a:pt x="16960" y="3747"/>
                </a:lnTo>
                <a:lnTo>
                  <a:pt x="16570" y="3820"/>
                </a:lnTo>
                <a:lnTo>
                  <a:pt x="16205" y="3918"/>
                </a:lnTo>
                <a:lnTo>
                  <a:pt x="15840" y="4039"/>
                </a:lnTo>
                <a:lnTo>
                  <a:pt x="15159" y="2214"/>
                </a:lnTo>
                <a:lnTo>
                  <a:pt x="15013" y="1801"/>
                </a:lnTo>
                <a:lnTo>
                  <a:pt x="14891" y="1387"/>
                </a:lnTo>
                <a:lnTo>
                  <a:pt x="14721" y="973"/>
                </a:lnTo>
                <a:lnTo>
                  <a:pt x="14648" y="779"/>
                </a:lnTo>
                <a:lnTo>
                  <a:pt x="14526" y="584"/>
                </a:lnTo>
                <a:lnTo>
                  <a:pt x="14794" y="560"/>
                </a:lnTo>
                <a:lnTo>
                  <a:pt x="15256" y="560"/>
                </a:lnTo>
                <a:lnTo>
                  <a:pt x="15475" y="584"/>
                </a:lnTo>
                <a:lnTo>
                  <a:pt x="15694" y="633"/>
                </a:lnTo>
                <a:lnTo>
                  <a:pt x="15816" y="657"/>
                </a:lnTo>
                <a:lnTo>
                  <a:pt x="15840" y="706"/>
                </a:lnTo>
                <a:lnTo>
                  <a:pt x="15865" y="730"/>
                </a:lnTo>
                <a:lnTo>
                  <a:pt x="15865" y="852"/>
                </a:lnTo>
                <a:lnTo>
                  <a:pt x="15840" y="1022"/>
                </a:lnTo>
                <a:lnTo>
                  <a:pt x="15743" y="1119"/>
                </a:lnTo>
                <a:lnTo>
                  <a:pt x="15646" y="1217"/>
                </a:lnTo>
                <a:lnTo>
                  <a:pt x="15621" y="1314"/>
                </a:lnTo>
                <a:lnTo>
                  <a:pt x="15621" y="1387"/>
                </a:lnTo>
                <a:lnTo>
                  <a:pt x="15646" y="1411"/>
                </a:lnTo>
                <a:lnTo>
                  <a:pt x="15670" y="1436"/>
                </a:lnTo>
                <a:lnTo>
                  <a:pt x="15743" y="1484"/>
                </a:lnTo>
                <a:lnTo>
                  <a:pt x="15840" y="1484"/>
                </a:lnTo>
                <a:lnTo>
                  <a:pt x="16011" y="1387"/>
                </a:lnTo>
                <a:lnTo>
                  <a:pt x="16157" y="1265"/>
                </a:lnTo>
                <a:lnTo>
                  <a:pt x="16278" y="1119"/>
                </a:lnTo>
                <a:lnTo>
                  <a:pt x="16376" y="949"/>
                </a:lnTo>
                <a:lnTo>
                  <a:pt x="16424" y="779"/>
                </a:lnTo>
                <a:lnTo>
                  <a:pt x="16424" y="681"/>
                </a:lnTo>
                <a:lnTo>
                  <a:pt x="16400" y="584"/>
                </a:lnTo>
                <a:lnTo>
                  <a:pt x="16376" y="511"/>
                </a:lnTo>
                <a:lnTo>
                  <a:pt x="16327" y="414"/>
                </a:lnTo>
                <a:lnTo>
                  <a:pt x="16254" y="341"/>
                </a:lnTo>
                <a:lnTo>
                  <a:pt x="16157" y="268"/>
                </a:lnTo>
                <a:lnTo>
                  <a:pt x="15938" y="170"/>
                </a:lnTo>
                <a:lnTo>
                  <a:pt x="15719" y="97"/>
                </a:lnTo>
                <a:lnTo>
                  <a:pt x="15475" y="49"/>
                </a:lnTo>
                <a:lnTo>
                  <a:pt x="15232" y="24"/>
                </a:lnTo>
                <a:lnTo>
                  <a:pt x="14940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46"/>
          <p:cNvSpPr/>
          <p:nvPr/>
        </p:nvSpPr>
        <p:spPr>
          <a:xfrm>
            <a:off x="858133" y="4415489"/>
            <a:ext cx="382375" cy="402591"/>
          </a:xfrm>
          <a:custGeom>
            <a:avLst/>
            <a:gdLst/>
            <a:ahLst/>
            <a:cxnLst/>
            <a:rect l="l" t="t" r="r" b="b"/>
            <a:pathLst>
              <a:path w="17496" h="18421" extrusionOk="0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46"/>
          <p:cNvSpPr/>
          <p:nvPr/>
        </p:nvSpPr>
        <p:spPr>
          <a:xfrm>
            <a:off x="1430849" y="4392629"/>
            <a:ext cx="420643" cy="433953"/>
          </a:xfrm>
          <a:custGeom>
            <a:avLst/>
            <a:gdLst/>
            <a:ahLst/>
            <a:cxnLst/>
            <a:rect l="l" t="t" r="r" b="b"/>
            <a:pathLst>
              <a:path w="19247" h="19856" extrusionOk="0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46"/>
          <p:cNvSpPr/>
          <p:nvPr/>
        </p:nvSpPr>
        <p:spPr>
          <a:xfrm>
            <a:off x="2039713" y="4429323"/>
            <a:ext cx="371207" cy="375993"/>
          </a:xfrm>
          <a:custGeom>
            <a:avLst/>
            <a:gdLst/>
            <a:ahLst/>
            <a:cxnLst/>
            <a:rect l="l" t="t" r="r" b="b"/>
            <a:pathLst>
              <a:path w="16985" h="17204" extrusionOk="0">
                <a:moveTo>
                  <a:pt x="8906" y="7252"/>
                </a:moveTo>
                <a:lnTo>
                  <a:pt x="8833" y="7349"/>
                </a:lnTo>
                <a:lnTo>
                  <a:pt x="8784" y="7446"/>
                </a:lnTo>
                <a:lnTo>
                  <a:pt x="8760" y="7616"/>
                </a:lnTo>
                <a:lnTo>
                  <a:pt x="8784" y="7689"/>
                </a:lnTo>
                <a:lnTo>
                  <a:pt x="8809" y="7762"/>
                </a:lnTo>
                <a:lnTo>
                  <a:pt x="8833" y="7787"/>
                </a:lnTo>
                <a:lnTo>
                  <a:pt x="8882" y="7811"/>
                </a:lnTo>
                <a:lnTo>
                  <a:pt x="8955" y="7811"/>
                </a:lnTo>
                <a:lnTo>
                  <a:pt x="9028" y="7738"/>
                </a:lnTo>
                <a:lnTo>
                  <a:pt x="9052" y="7714"/>
                </a:lnTo>
                <a:lnTo>
                  <a:pt x="9028" y="7665"/>
                </a:lnTo>
                <a:lnTo>
                  <a:pt x="8979" y="7470"/>
                </a:lnTo>
                <a:lnTo>
                  <a:pt x="8979" y="7397"/>
                </a:lnTo>
                <a:lnTo>
                  <a:pt x="8979" y="7300"/>
                </a:lnTo>
                <a:lnTo>
                  <a:pt x="8979" y="7276"/>
                </a:lnTo>
                <a:lnTo>
                  <a:pt x="8955" y="7252"/>
                </a:lnTo>
                <a:close/>
                <a:moveTo>
                  <a:pt x="1363" y="414"/>
                </a:moveTo>
                <a:lnTo>
                  <a:pt x="1533" y="463"/>
                </a:lnTo>
                <a:lnTo>
                  <a:pt x="1728" y="560"/>
                </a:lnTo>
                <a:lnTo>
                  <a:pt x="1898" y="657"/>
                </a:lnTo>
                <a:lnTo>
                  <a:pt x="2190" y="876"/>
                </a:lnTo>
                <a:lnTo>
                  <a:pt x="2750" y="1363"/>
                </a:lnTo>
                <a:lnTo>
                  <a:pt x="3261" y="1874"/>
                </a:lnTo>
                <a:lnTo>
                  <a:pt x="4283" y="2945"/>
                </a:lnTo>
                <a:lnTo>
                  <a:pt x="6327" y="5013"/>
                </a:lnTo>
                <a:lnTo>
                  <a:pt x="8395" y="7106"/>
                </a:lnTo>
                <a:lnTo>
                  <a:pt x="6984" y="8395"/>
                </a:lnTo>
                <a:lnTo>
                  <a:pt x="6887" y="8298"/>
                </a:lnTo>
                <a:lnTo>
                  <a:pt x="6765" y="8225"/>
                </a:lnTo>
                <a:lnTo>
                  <a:pt x="6668" y="8176"/>
                </a:lnTo>
                <a:lnTo>
                  <a:pt x="6570" y="8152"/>
                </a:lnTo>
                <a:lnTo>
                  <a:pt x="6497" y="8127"/>
                </a:lnTo>
                <a:lnTo>
                  <a:pt x="6424" y="8054"/>
                </a:lnTo>
                <a:lnTo>
                  <a:pt x="6351" y="8030"/>
                </a:lnTo>
                <a:lnTo>
                  <a:pt x="6303" y="8030"/>
                </a:lnTo>
                <a:lnTo>
                  <a:pt x="6230" y="8054"/>
                </a:lnTo>
                <a:lnTo>
                  <a:pt x="6181" y="8103"/>
                </a:lnTo>
                <a:lnTo>
                  <a:pt x="6084" y="8200"/>
                </a:lnTo>
                <a:lnTo>
                  <a:pt x="6011" y="8249"/>
                </a:lnTo>
                <a:lnTo>
                  <a:pt x="5938" y="8225"/>
                </a:lnTo>
                <a:lnTo>
                  <a:pt x="5889" y="8152"/>
                </a:lnTo>
                <a:lnTo>
                  <a:pt x="5816" y="7981"/>
                </a:lnTo>
                <a:lnTo>
                  <a:pt x="5767" y="7835"/>
                </a:lnTo>
                <a:lnTo>
                  <a:pt x="5694" y="7787"/>
                </a:lnTo>
                <a:lnTo>
                  <a:pt x="5646" y="7787"/>
                </a:lnTo>
                <a:lnTo>
                  <a:pt x="5500" y="7860"/>
                </a:lnTo>
                <a:lnTo>
                  <a:pt x="5402" y="7981"/>
                </a:lnTo>
                <a:lnTo>
                  <a:pt x="5305" y="7787"/>
                </a:lnTo>
                <a:lnTo>
                  <a:pt x="5232" y="7616"/>
                </a:lnTo>
                <a:lnTo>
                  <a:pt x="5208" y="7568"/>
                </a:lnTo>
                <a:lnTo>
                  <a:pt x="5159" y="7543"/>
                </a:lnTo>
                <a:lnTo>
                  <a:pt x="5086" y="7543"/>
                </a:lnTo>
                <a:lnTo>
                  <a:pt x="5013" y="7568"/>
                </a:lnTo>
                <a:lnTo>
                  <a:pt x="4964" y="7641"/>
                </a:lnTo>
                <a:lnTo>
                  <a:pt x="4672" y="7616"/>
                </a:lnTo>
                <a:lnTo>
                  <a:pt x="4672" y="7495"/>
                </a:lnTo>
                <a:lnTo>
                  <a:pt x="4648" y="7422"/>
                </a:lnTo>
                <a:lnTo>
                  <a:pt x="4575" y="7373"/>
                </a:lnTo>
                <a:lnTo>
                  <a:pt x="4526" y="7349"/>
                </a:lnTo>
                <a:lnTo>
                  <a:pt x="4453" y="7373"/>
                </a:lnTo>
                <a:lnTo>
                  <a:pt x="4332" y="7446"/>
                </a:lnTo>
                <a:lnTo>
                  <a:pt x="4283" y="7470"/>
                </a:lnTo>
                <a:lnTo>
                  <a:pt x="4210" y="7495"/>
                </a:lnTo>
                <a:lnTo>
                  <a:pt x="4161" y="7470"/>
                </a:lnTo>
                <a:lnTo>
                  <a:pt x="4161" y="7422"/>
                </a:lnTo>
                <a:lnTo>
                  <a:pt x="4161" y="7276"/>
                </a:lnTo>
                <a:lnTo>
                  <a:pt x="4210" y="7081"/>
                </a:lnTo>
                <a:lnTo>
                  <a:pt x="4210" y="7008"/>
                </a:lnTo>
                <a:lnTo>
                  <a:pt x="4161" y="6960"/>
                </a:lnTo>
                <a:lnTo>
                  <a:pt x="4113" y="6935"/>
                </a:lnTo>
                <a:lnTo>
                  <a:pt x="4064" y="6960"/>
                </a:lnTo>
                <a:lnTo>
                  <a:pt x="3967" y="7008"/>
                </a:lnTo>
                <a:lnTo>
                  <a:pt x="3845" y="7081"/>
                </a:lnTo>
                <a:lnTo>
                  <a:pt x="3748" y="7081"/>
                </a:lnTo>
                <a:lnTo>
                  <a:pt x="3699" y="7033"/>
                </a:lnTo>
                <a:lnTo>
                  <a:pt x="3699" y="6960"/>
                </a:lnTo>
                <a:lnTo>
                  <a:pt x="3723" y="6838"/>
                </a:lnTo>
                <a:lnTo>
                  <a:pt x="3675" y="6741"/>
                </a:lnTo>
                <a:lnTo>
                  <a:pt x="3650" y="6716"/>
                </a:lnTo>
                <a:lnTo>
                  <a:pt x="3602" y="6716"/>
                </a:lnTo>
                <a:lnTo>
                  <a:pt x="3456" y="6765"/>
                </a:lnTo>
                <a:lnTo>
                  <a:pt x="3334" y="6741"/>
                </a:lnTo>
                <a:lnTo>
                  <a:pt x="3237" y="6692"/>
                </a:lnTo>
                <a:lnTo>
                  <a:pt x="3164" y="6619"/>
                </a:lnTo>
                <a:lnTo>
                  <a:pt x="3115" y="6522"/>
                </a:lnTo>
                <a:lnTo>
                  <a:pt x="3091" y="6424"/>
                </a:lnTo>
                <a:lnTo>
                  <a:pt x="3091" y="6303"/>
                </a:lnTo>
                <a:lnTo>
                  <a:pt x="3115" y="6205"/>
                </a:lnTo>
                <a:lnTo>
                  <a:pt x="3139" y="6132"/>
                </a:lnTo>
                <a:lnTo>
                  <a:pt x="3091" y="6059"/>
                </a:lnTo>
                <a:lnTo>
                  <a:pt x="3018" y="6035"/>
                </a:lnTo>
                <a:lnTo>
                  <a:pt x="2945" y="6035"/>
                </a:lnTo>
                <a:lnTo>
                  <a:pt x="2823" y="6084"/>
                </a:lnTo>
                <a:lnTo>
                  <a:pt x="2701" y="6132"/>
                </a:lnTo>
                <a:lnTo>
                  <a:pt x="2653" y="6059"/>
                </a:lnTo>
                <a:lnTo>
                  <a:pt x="2604" y="5962"/>
                </a:lnTo>
                <a:lnTo>
                  <a:pt x="2604" y="5767"/>
                </a:lnTo>
                <a:lnTo>
                  <a:pt x="2580" y="5573"/>
                </a:lnTo>
                <a:lnTo>
                  <a:pt x="2531" y="5524"/>
                </a:lnTo>
                <a:lnTo>
                  <a:pt x="2482" y="5500"/>
                </a:lnTo>
                <a:lnTo>
                  <a:pt x="2409" y="5500"/>
                </a:lnTo>
                <a:lnTo>
                  <a:pt x="2361" y="5524"/>
                </a:lnTo>
                <a:lnTo>
                  <a:pt x="2263" y="5427"/>
                </a:lnTo>
                <a:lnTo>
                  <a:pt x="2190" y="5305"/>
                </a:lnTo>
                <a:lnTo>
                  <a:pt x="2190" y="5183"/>
                </a:lnTo>
                <a:lnTo>
                  <a:pt x="2215" y="5062"/>
                </a:lnTo>
                <a:lnTo>
                  <a:pt x="2215" y="4989"/>
                </a:lnTo>
                <a:lnTo>
                  <a:pt x="2190" y="4916"/>
                </a:lnTo>
                <a:lnTo>
                  <a:pt x="2117" y="4867"/>
                </a:lnTo>
                <a:lnTo>
                  <a:pt x="2020" y="4867"/>
                </a:lnTo>
                <a:lnTo>
                  <a:pt x="1898" y="4891"/>
                </a:lnTo>
                <a:lnTo>
                  <a:pt x="1801" y="4867"/>
                </a:lnTo>
                <a:lnTo>
                  <a:pt x="1752" y="4794"/>
                </a:lnTo>
                <a:lnTo>
                  <a:pt x="1704" y="4697"/>
                </a:lnTo>
                <a:lnTo>
                  <a:pt x="1655" y="4575"/>
                </a:lnTo>
                <a:lnTo>
                  <a:pt x="1655" y="4453"/>
                </a:lnTo>
                <a:lnTo>
                  <a:pt x="1655" y="4234"/>
                </a:lnTo>
                <a:lnTo>
                  <a:pt x="1655" y="4186"/>
                </a:lnTo>
                <a:lnTo>
                  <a:pt x="1631" y="4137"/>
                </a:lnTo>
                <a:lnTo>
                  <a:pt x="1582" y="4088"/>
                </a:lnTo>
                <a:lnTo>
                  <a:pt x="1558" y="4088"/>
                </a:lnTo>
                <a:lnTo>
                  <a:pt x="1460" y="4064"/>
                </a:lnTo>
                <a:lnTo>
                  <a:pt x="1363" y="4113"/>
                </a:lnTo>
                <a:lnTo>
                  <a:pt x="1266" y="4186"/>
                </a:lnTo>
                <a:lnTo>
                  <a:pt x="1217" y="3942"/>
                </a:lnTo>
                <a:lnTo>
                  <a:pt x="1193" y="3699"/>
                </a:lnTo>
                <a:lnTo>
                  <a:pt x="1193" y="3650"/>
                </a:lnTo>
                <a:lnTo>
                  <a:pt x="1144" y="3626"/>
                </a:lnTo>
                <a:lnTo>
                  <a:pt x="1095" y="3602"/>
                </a:lnTo>
                <a:lnTo>
                  <a:pt x="974" y="3602"/>
                </a:lnTo>
                <a:lnTo>
                  <a:pt x="925" y="3529"/>
                </a:lnTo>
                <a:lnTo>
                  <a:pt x="925" y="3431"/>
                </a:lnTo>
                <a:lnTo>
                  <a:pt x="925" y="3310"/>
                </a:lnTo>
                <a:lnTo>
                  <a:pt x="949" y="3042"/>
                </a:lnTo>
                <a:lnTo>
                  <a:pt x="974" y="2896"/>
                </a:lnTo>
                <a:lnTo>
                  <a:pt x="974" y="2823"/>
                </a:lnTo>
                <a:lnTo>
                  <a:pt x="949" y="2774"/>
                </a:lnTo>
                <a:lnTo>
                  <a:pt x="925" y="2726"/>
                </a:lnTo>
                <a:lnTo>
                  <a:pt x="852" y="2701"/>
                </a:lnTo>
                <a:lnTo>
                  <a:pt x="658" y="2701"/>
                </a:lnTo>
                <a:lnTo>
                  <a:pt x="682" y="2044"/>
                </a:lnTo>
                <a:lnTo>
                  <a:pt x="658" y="1971"/>
                </a:lnTo>
                <a:lnTo>
                  <a:pt x="633" y="1923"/>
                </a:lnTo>
                <a:lnTo>
                  <a:pt x="585" y="1898"/>
                </a:lnTo>
                <a:lnTo>
                  <a:pt x="512" y="1874"/>
                </a:lnTo>
                <a:lnTo>
                  <a:pt x="317" y="1898"/>
                </a:lnTo>
                <a:lnTo>
                  <a:pt x="317" y="1704"/>
                </a:lnTo>
                <a:lnTo>
                  <a:pt x="293" y="1509"/>
                </a:lnTo>
                <a:lnTo>
                  <a:pt x="317" y="1460"/>
                </a:lnTo>
                <a:lnTo>
                  <a:pt x="366" y="1193"/>
                </a:lnTo>
                <a:lnTo>
                  <a:pt x="463" y="949"/>
                </a:lnTo>
                <a:lnTo>
                  <a:pt x="536" y="828"/>
                </a:lnTo>
                <a:lnTo>
                  <a:pt x="609" y="730"/>
                </a:lnTo>
                <a:lnTo>
                  <a:pt x="706" y="633"/>
                </a:lnTo>
                <a:lnTo>
                  <a:pt x="828" y="536"/>
                </a:lnTo>
                <a:lnTo>
                  <a:pt x="998" y="463"/>
                </a:lnTo>
                <a:lnTo>
                  <a:pt x="1168" y="414"/>
                </a:lnTo>
                <a:close/>
                <a:moveTo>
                  <a:pt x="1241" y="14357"/>
                </a:moveTo>
                <a:lnTo>
                  <a:pt x="1266" y="14527"/>
                </a:lnTo>
                <a:lnTo>
                  <a:pt x="1339" y="14770"/>
                </a:lnTo>
                <a:lnTo>
                  <a:pt x="1266" y="14795"/>
                </a:lnTo>
                <a:lnTo>
                  <a:pt x="1193" y="14843"/>
                </a:lnTo>
                <a:lnTo>
                  <a:pt x="1071" y="14624"/>
                </a:lnTo>
                <a:lnTo>
                  <a:pt x="1047" y="14576"/>
                </a:lnTo>
                <a:lnTo>
                  <a:pt x="1241" y="14357"/>
                </a:lnTo>
                <a:close/>
                <a:moveTo>
                  <a:pt x="12970" y="1631"/>
                </a:moveTo>
                <a:lnTo>
                  <a:pt x="12629" y="2093"/>
                </a:lnTo>
                <a:lnTo>
                  <a:pt x="12313" y="2580"/>
                </a:lnTo>
                <a:lnTo>
                  <a:pt x="11996" y="3066"/>
                </a:lnTo>
                <a:lnTo>
                  <a:pt x="11729" y="3577"/>
                </a:lnTo>
                <a:lnTo>
                  <a:pt x="11680" y="3650"/>
                </a:lnTo>
                <a:lnTo>
                  <a:pt x="11680" y="3723"/>
                </a:lnTo>
                <a:lnTo>
                  <a:pt x="11680" y="3772"/>
                </a:lnTo>
                <a:lnTo>
                  <a:pt x="11704" y="3821"/>
                </a:lnTo>
                <a:lnTo>
                  <a:pt x="11802" y="3918"/>
                </a:lnTo>
                <a:lnTo>
                  <a:pt x="11899" y="3967"/>
                </a:lnTo>
                <a:lnTo>
                  <a:pt x="11875" y="4015"/>
                </a:lnTo>
                <a:lnTo>
                  <a:pt x="11899" y="4040"/>
                </a:lnTo>
                <a:lnTo>
                  <a:pt x="11899" y="4064"/>
                </a:lnTo>
                <a:lnTo>
                  <a:pt x="11948" y="4064"/>
                </a:lnTo>
                <a:lnTo>
                  <a:pt x="12215" y="4015"/>
                </a:lnTo>
                <a:lnTo>
                  <a:pt x="12483" y="3918"/>
                </a:lnTo>
                <a:lnTo>
                  <a:pt x="12751" y="3796"/>
                </a:lnTo>
                <a:lnTo>
                  <a:pt x="13018" y="3626"/>
                </a:lnTo>
                <a:lnTo>
                  <a:pt x="13505" y="3261"/>
                </a:lnTo>
                <a:lnTo>
                  <a:pt x="13943" y="2920"/>
                </a:lnTo>
                <a:lnTo>
                  <a:pt x="14722" y="2288"/>
                </a:lnTo>
                <a:lnTo>
                  <a:pt x="14722" y="2288"/>
                </a:lnTo>
                <a:lnTo>
                  <a:pt x="14430" y="2726"/>
                </a:lnTo>
                <a:lnTo>
                  <a:pt x="13675" y="3796"/>
                </a:lnTo>
                <a:lnTo>
                  <a:pt x="12945" y="4891"/>
                </a:lnTo>
                <a:lnTo>
                  <a:pt x="12897" y="4989"/>
                </a:lnTo>
                <a:lnTo>
                  <a:pt x="12921" y="5062"/>
                </a:lnTo>
                <a:lnTo>
                  <a:pt x="12945" y="5135"/>
                </a:lnTo>
                <a:lnTo>
                  <a:pt x="13018" y="5208"/>
                </a:lnTo>
                <a:lnTo>
                  <a:pt x="13091" y="5232"/>
                </a:lnTo>
                <a:lnTo>
                  <a:pt x="13164" y="5256"/>
                </a:lnTo>
                <a:lnTo>
                  <a:pt x="13262" y="5232"/>
                </a:lnTo>
                <a:lnTo>
                  <a:pt x="13335" y="5183"/>
                </a:lnTo>
                <a:lnTo>
                  <a:pt x="13481" y="5135"/>
                </a:lnTo>
                <a:lnTo>
                  <a:pt x="13602" y="5086"/>
                </a:lnTo>
                <a:lnTo>
                  <a:pt x="13846" y="4916"/>
                </a:lnTo>
                <a:lnTo>
                  <a:pt x="14381" y="4575"/>
                </a:lnTo>
                <a:lnTo>
                  <a:pt x="14892" y="4234"/>
                </a:lnTo>
                <a:lnTo>
                  <a:pt x="15476" y="3796"/>
                </a:lnTo>
                <a:lnTo>
                  <a:pt x="16084" y="3358"/>
                </a:lnTo>
                <a:lnTo>
                  <a:pt x="16084" y="3358"/>
                </a:lnTo>
                <a:lnTo>
                  <a:pt x="15646" y="4161"/>
                </a:lnTo>
                <a:lnTo>
                  <a:pt x="15208" y="4964"/>
                </a:lnTo>
                <a:lnTo>
                  <a:pt x="14965" y="5329"/>
                </a:lnTo>
                <a:lnTo>
                  <a:pt x="14697" y="5719"/>
                </a:lnTo>
                <a:lnTo>
                  <a:pt x="14430" y="6084"/>
                </a:lnTo>
                <a:lnTo>
                  <a:pt x="14138" y="6424"/>
                </a:lnTo>
                <a:lnTo>
                  <a:pt x="13967" y="6619"/>
                </a:lnTo>
                <a:lnTo>
                  <a:pt x="13797" y="6814"/>
                </a:lnTo>
                <a:lnTo>
                  <a:pt x="13602" y="6984"/>
                </a:lnTo>
                <a:lnTo>
                  <a:pt x="13383" y="7130"/>
                </a:lnTo>
                <a:lnTo>
                  <a:pt x="13164" y="7276"/>
                </a:lnTo>
                <a:lnTo>
                  <a:pt x="12945" y="7397"/>
                </a:lnTo>
                <a:lnTo>
                  <a:pt x="12702" y="7495"/>
                </a:lnTo>
                <a:lnTo>
                  <a:pt x="12459" y="7568"/>
                </a:lnTo>
                <a:lnTo>
                  <a:pt x="12240" y="7592"/>
                </a:lnTo>
                <a:lnTo>
                  <a:pt x="12021" y="7616"/>
                </a:lnTo>
                <a:lnTo>
                  <a:pt x="11826" y="7592"/>
                </a:lnTo>
                <a:lnTo>
                  <a:pt x="11607" y="7543"/>
                </a:lnTo>
                <a:lnTo>
                  <a:pt x="11242" y="7422"/>
                </a:lnTo>
                <a:lnTo>
                  <a:pt x="10828" y="7276"/>
                </a:lnTo>
                <a:lnTo>
                  <a:pt x="10780" y="7179"/>
                </a:lnTo>
                <a:lnTo>
                  <a:pt x="10682" y="7106"/>
                </a:lnTo>
                <a:lnTo>
                  <a:pt x="10561" y="7106"/>
                </a:lnTo>
                <a:lnTo>
                  <a:pt x="10512" y="7130"/>
                </a:lnTo>
                <a:lnTo>
                  <a:pt x="10463" y="7179"/>
                </a:lnTo>
                <a:lnTo>
                  <a:pt x="9393" y="8492"/>
                </a:lnTo>
                <a:lnTo>
                  <a:pt x="8322" y="9782"/>
                </a:lnTo>
                <a:lnTo>
                  <a:pt x="7227" y="11047"/>
                </a:lnTo>
                <a:lnTo>
                  <a:pt x="6108" y="12313"/>
                </a:lnTo>
                <a:lnTo>
                  <a:pt x="4916" y="13578"/>
                </a:lnTo>
                <a:lnTo>
                  <a:pt x="3723" y="14819"/>
                </a:lnTo>
                <a:lnTo>
                  <a:pt x="3139" y="15427"/>
                </a:lnTo>
                <a:lnTo>
                  <a:pt x="2823" y="15743"/>
                </a:lnTo>
                <a:lnTo>
                  <a:pt x="2507" y="16011"/>
                </a:lnTo>
                <a:lnTo>
                  <a:pt x="2312" y="16133"/>
                </a:lnTo>
                <a:lnTo>
                  <a:pt x="2142" y="16230"/>
                </a:lnTo>
                <a:lnTo>
                  <a:pt x="1947" y="16303"/>
                </a:lnTo>
                <a:lnTo>
                  <a:pt x="1752" y="16352"/>
                </a:lnTo>
                <a:lnTo>
                  <a:pt x="1558" y="16376"/>
                </a:lnTo>
                <a:lnTo>
                  <a:pt x="1363" y="16376"/>
                </a:lnTo>
                <a:lnTo>
                  <a:pt x="1168" y="16303"/>
                </a:lnTo>
                <a:lnTo>
                  <a:pt x="949" y="16230"/>
                </a:lnTo>
                <a:lnTo>
                  <a:pt x="876" y="16206"/>
                </a:lnTo>
                <a:lnTo>
                  <a:pt x="828" y="16206"/>
                </a:lnTo>
                <a:lnTo>
                  <a:pt x="779" y="16011"/>
                </a:lnTo>
                <a:lnTo>
                  <a:pt x="828" y="16060"/>
                </a:lnTo>
                <a:lnTo>
                  <a:pt x="901" y="16084"/>
                </a:lnTo>
                <a:lnTo>
                  <a:pt x="949" y="16084"/>
                </a:lnTo>
                <a:lnTo>
                  <a:pt x="998" y="16035"/>
                </a:lnTo>
                <a:lnTo>
                  <a:pt x="998" y="15962"/>
                </a:lnTo>
                <a:lnTo>
                  <a:pt x="925" y="15792"/>
                </a:lnTo>
                <a:lnTo>
                  <a:pt x="852" y="15646"/>
                </a:lnTo>
                <a:lnTo>
                  <a:pt x="779" y="15476"/>
                </a:lnTo>
                <a:lnTo>
                  <a:pt x="706" y="15330"/>
                </a:lnTo>
                <a:lnTo>
                  <a:pt x="779" y="15087"/>
                </a:lnTo>
                <a:lnTo>
                  <a:pt x="852" y="14892"/>
                </a:lnTo>
                <a:lnTo>
                  <a:pt x="876" y="14989"/>
                </a:lnTo>
                <a:lnTo>
                  <a:pt x="974" y="15257"/>
                </a:lnTo>
                <a:lnTo>
                  <a:pt x="1120" y="15500"/>
                </a:lnTo>
                <a:lnTo>
                  <a:pt x="1168" y="15549"/>
                </a:lnTo>
                <a:lnTo>
                  <a:pt x="1266" y="15646"/>
                </a:lnTo>
                <a:lnTo>
                  <a:pt x="1363" y="15719"/>
                </a:lnTo>
                <a:lnTo>
                  <a:pt x="1509" y="15743"/>
                </a:lnTo>
                <a:lnTo>
                  <a:pt x="1655" y="15768"/>
                </a:lnTo>
                <a:lnTo>
                  <a:pt x="1801" y="15743"/>
                </a:lnTo>
                <a:lnTo>
                  <a:pt x="1947" y="15719"/>
                </a:lnTo>
                <a:lnTo>
                  <a:pt x="2215" y="15646"/>
                </a:lnTo>
                <a:lnTo>
                  <a:pt x="2458" y="15500"/>
                </a:lnTo>
                <a:lnTo>
                  <a:pt x="2677" y="15354"/>
                </a:lnTo>
                <a:lnTo>
                  <a:pt x="2896" y="15184"/>
                </a:lnTo>
                <a:lnTo>
                  <a:pt x="3115" y="15014"/>
                </a:lnTo>
                <a:lnTo>
                  <a:pt x="3553" y="14624"/>
                </a:lnTo>
                <a:lnTo>
                  <a:pt x="3918" y="14259"/>
                </a:lnTo>
                <a:lnTo>
                  <a:pt x="4259" y="13870"/>
                </a:lnTo>
                <a:lnTo>
                  <a:pt x="4599" y="13481"/>
                </a:lnTo>
                <a:lnTo>
                  <a:pt x="4745" y="13262"/>
                </a:lnTo>
                <a:lnTo>
                  <a:pt x="4916" y="13067"/>
                </a:lnTo>
                <a:lnTo>
                  <a:pt x="4989" y="12945"/>
                </a:lnTo>
                <a:lnTo>
                  <a:pt x="5037" y="12824"/>
                </a:lnTo>
                <a:lnTo>
                  <a:pt x="5086" y="12702"/>
                </a:lnTo>
                <a:lnTo>
                  <a:pt x="5086" y="12580"/>
                </a:lnTo>
                <a:lnTo>
                  <a:pt x="5086" y="12532"/>
                </a:lnTo>
                <a:lnTo>
                  <a:pt x="5037" y="12507"/>
                </a:lnTo>
                <a:lnTo>
                  <a:pt x="4964" y="12507"/>
                </a:lnTo>
                <a:lnTo>
                  <a:pt x="4867" y="12580"/>
                </a:lnTo>
                <a:lnTo>
                  <a:pt x="4770" y="12653"/>
                </a:lnTo>
                <a:lnTo>
                  <a:pt x="4599" y="12848"/>
                </a:lnTo>
                <a:lnTo>
                  <a:pt x="4453" y="13067"/>
                </a:lnTo>
                <a:lnTo>
                  <a:pt x="4307" y="13262"/>
                </a:lnTo>
                <a:lnTo>
                  <a:pt x="3942" y="13700"/>
                </a:lnTo>
                <a:lnTo>
                  <a:pt x="3529" y="14089"/>
                </a:lnTo>
                <a:lnTo>
                  <a:pt x="3066" y="14503"/>
                </a:lnTo>
                <a:lnTo>
                  <a:pt x="2604" y="14892"/>
                </a:lnTo>
                <a:lnTo>
                  <a:pt x="2312" y="15111"/>
                </a:lnTo>
                <a:lnTo>
                  <a:pt x="2020" y="15306"/>
                </a:lnTo>
                <a:lnTo>
                  <a:pt x="1898" y="15354"/>
                </a:lnTo>
                <a:lnTo>
                  <a:pt x="1777" y="15379"/>
                </a:lnTo>
                <a:lnTo>
                  <a:pt x="1655" y="15379"/>
                </a:lnTo>
                <a:lnTo>
                  <a:pt x="1558" y="15330"/>
                </a:lnTo>
                <a:lnTo>
                  <a:pt x="1485" y="15281"/>
                </a:lnTo>
                <a:lnTo>
                  <a:pt x="1436" y="15184"/>
                </a:lnTo>
                <a:lnTo>
                  <a:pt x="1460" y="15087"/>
                </a:lnTo>
                <a:lnTo>
                  <a:pt x="1533" y="14941"/>
                </a:lnTo>
                <a:lnTo>
                  <a:pt x="1631" y="14941"/>
                </a:lnTo>
                <a:lnTo>
                  <a:pt x="1704" y="14892"/>
                </a:lnTo>
                <a:lnTo>
                  <a:pt x="1728" y="14819"/>
                </a:lnTo>
                <a:lnTo>
                  <a:pt x="1728" y="14770"/>
                </a:lnTo>
                <a:lnTo>
                  <a:pt x="1704" y="14673"/>
                </a:lnTo>
                <a:lnTo>
                  <a:pt x="1655" y="14551"/>
                </a:lnTo>
                <a:lnTo>
                  <a:pt x="1606" y="14454"/>
                </a:lnTo>
                <a:lnTo>
                  <a:pt x="1509" y="14308"/>
                </a:lnTo>
                <a:lnTo>
                  <a:pt x="1412" y="14162"/>
                </a:lnTo>
                <a:lnTo>
                  <a:pt x="1679" y="13919"/>
                </a:lnTo>
                <a:lnTo>
                  <a:pt x="1801" y="14405"/>
                </a:lnTo>
                <a:lnTo>
                  <a:pt x="1825" y="14478"/>
                </a:lnTo>
                <a:lnTo>
                  <a:pt x="1898" y="14527"/>
                </a:lnTo>
                <a:lnTo>
                  <a:pt x="2020" y="14527"/>
                </a:lnTo>
                <a:lnTo>
                  <a:pt x="2069" y="14503"/>
                </a:lnTo>
                <a:lnTo>
                  <a:pt x="2117" y="14454"/>
                </a:lnTo>
                <a:lnTo>
                  <a:pt x="2142" y="14381"/>
                </a:lnTo>
                <a:lnTo>
                  <a:pt x="2142" y="14308"/>
                </a:lnTo>
                <a:lnTo>
                  <a:pt x="2044" y="13992"/>
                </a:lnTo>
                <a:lnTo>
                  <a:pt x="1923" y="13675"/>
                </a:lnTo>
                <a:lnTo>
                  <a:pt x="2093" y="13529"/>
                </a:lnTo>
                <a:lnTo>
                  <a:pt x="2117" y="13748"/>
                </a:lnTo>
                <a:lnTo>
                  <a:pt x="2117" y="13870"/>
                </a:lnTo>
                <a:lnTo>
                  <a:pt x="2142" y="13967"/>
                </a:lnTo>
                <a:lnTo>
                  <a:pt x="2190" y="14065"/>
                </a:lnTo>
                <a:lnTo>
                  <a:pt x="2239" y="14089"/>
                </a:lnTo>
                <a:lnTo>
                  <a:pt x="2288" y="14113"/>
                </a:lnTo>
                <a:lnTo>
                  <a:pt x="2336" y="14113"/>
                </a:lnTo>
                <a:lnTo>
                  <a:pt x="2385" y="14089"/>
                </a:lnTo>
                <a:lnTo>
                  <a:pt x="2434" y="14016"/>
                </a:lnTo>
                <a:lnTo>
                  <a:pt x="2434" y="13919"/>
                </a:lnTo>
                <a:lnTo>
                  <a:pt x="2385" y="13724"/>
                </a:lnTo>
                <a:lnTo>
                  <a:pt x="2263" y="13359"/>
                </a:lnTo>
                <a:lnTo>
                  <a:pt x="2385" y="13262"/>
                </a:lnTo>
                <a:lnTo>
                  <a:pt x="2458" y="13554"/>
                </a:lnTo>
                <a:lnTo>
                  <a:pt x="2531" y="13846"/>
                </a:lnTo>
                <a:lnTo>
                  <a:pt x="2555" y="13894"/>
                </a:lnTo>
                <a:lnTo>
                  <a:pt x="2580" y="13943"/>
                </a:lnTo>
                <a:lnTo>
                  <a:pt x="2628" y="13967"/>
                </a:lnTo>
                <a:lnTo>
                  <a:pt x="2677" y="13967"/>
                </a:lnTo>
                <a:lnTo>
                  <a:pt x="2774" y="13943"/>
                </a:lnTo>
                <a:lnTo>
                  <a:pt x="2823" y="13919"/>
                </a:lnTo>
                <a:lnTo>
                  <a:pt x="2847" y="13870"/>
                </a:lnTo>
                <a:lnTo>
                  <a:pt x="2872" y="13797"/>
                </a:lnTo>
                <a:lnTo>
                  <a:pt x="2847" y="13748"/>
                </a:lnTo>
                <a:lnTo>
                  <a:pt x="2750" y="13408"/>
                </a:lnTo>
                <a:lnTo>
                  <a:pt x="2604" y="13067"/>
                </a:lnTo>
                <a:lnTo>
                  <a:pt x="2823" y="12848"/>
                </a:lnTo>
                <a:lnTo>
                  <a:pt x="2920" y="13164"/>
                </a:lnTo>
                <a:lnTo>
                  <a:pt x="2969" y="13286"/>
                </a:lnTo>
                <a:lnTo>
                  <a:pt x="3018" y="13383"/>
                </a:lnTo>
                <a:lnTo>
                  <a:pt x="3066" y="13481"/>
                </a:lnTo>
                <a:lnTo>
                  <a:pt x="3115" y="13529"/>
                </a:lnTo>
                <a:lnTo>
                  <a:pt x="3212" y="13529"/>
                </a:lnTo>
                <a:lnTo>
                  <a:pt x="3237" y="13505"/>
                </a:lnTo>
                <a:lnTo>
                  <a:pt x="3261" y="13456"/>
                </a:lnTo>
                <a:lnTo>
                  <a:pt x="3285" y="13408"/>
                </a:lnTo>
                <a:lnTo>
                  <a:pt x="3261" y="13310"/>
                </a:lnTo>
                <a:lnTo>
                  <a:pt x="3188" y="13116"/>
                </a:lnTo>
                <a:lnTo>
                  <a:pt x="3091" y="12921"/>
                </a:lnTo>
                <a:lnTo>
                  <a:pt x="2969" y="12726"/>
                </a:lnTo>
                <a:lnTo>
                  <a:pt x="3261" y="12459"/>
                </a:lnTo>
                <a:lnTo>
                  <a:pt x="3285" y="12678"/>
                </a:lnTo>
                <a:lnTo>
                  <a:pt x="3334" y="12897"/>
                </a:lnTo>
                <a:lnTo>
                  <a:pt x="3383" y="12994"/>
                </a:lnTo>
                <a:lnTo>
                  <a:pt x="3480" y="13067"/>
                </a:lnTo>
                <a:lnTo>
                  <a:pt x="3529" y="13067"/>
                </a:lnTo>
                <a:lnTo>
                  <a:pt x="3577" y="13043"/>
                </a:lnTo>
                <a:lnTo>
                  <a:pt x="3626" y="12945"/>
                </a:lnTo>
                <a:lnTo>
                  <a:pt x="3626" y="12848"/>
                </a:lnTo>
                <a:lnTo>
                  <a:pt x="3577" y="12678"/>
                </a:lnTo>
                <a:lnTo>
                  <a:pt x="3529" y="12483"/>
                </a:lnTo>
                <a:lnTo>
                  <a:pt x="3431" y="12288"/>
                </a:lnTo>
                <a:lnTo>
                  <a:pt x="3650" y="12094"/>
                </a:lnTo>
                <a:lnTo>
                  <a:pt x="3699" y="12313"/>
                </a:lnTo>
                <a:lnTo>
                  <a:pt x="3748" y="12483"/>
                </a:lnTo>
                <a:lnTo>
                  <a:pt x="3796" y="12556"/>
                </a:lnTo>
                <a:lnTo>
                  <a:pt x="3845" y="12605"/>
                </a:lnTo>
                <a:lnTo>
                  <a:pt x="3942" y="12605"/>
                </a:lnTo>
                <a:lnTo>
                  <a:pt x="4015" y="12580"/>
                </a:lnTo>
                <a:lnTo>
                  <a:pt x="4040" y="12532"/>
                </a:lnTo>
                <a:lnTo>
                  <a:pt x="4064" y="12483"/>
                </a:lnTo>
                <a:lnTo>
                  <a:pt x="4064" y="12410"/>
                </a:lnTo>
                <a:lnTo>
                  <a:pt x="4015" y="12142"/>
                </a:lnTo>
                <a:lnTo>
                  <a:pt x="3967" y="11996"/>
                </a:lnTo>
                <a:lnTo>
                  <a:pt x="3894" y="11875"/>
                </a:lnTo>
                <a:lnTo>
                  <a:pt x="4161" y="11607"/>
                </a:lnTo>
                <a:lnTo>
                  <a:pt x="4210" y="11729"/>
                </a:lnTo>
                <a:lnTo>
                  <a:pt x="4283" y="11923"/>
                </a:lnTo>
                <a:lnTo>
                  <a:pt x="4332" y="11996"/>
                </a:lnTo>
                <a:lnTo>
                  <a:pt x="4380" y="12021"/>
                </a:lnTo>
                <a:lnTo>
                  <a:pt x="4429" y="12045"/>
                </a:lnTo>
                <a:lnTo>
                  <a:pt x="4478" y="12045"/>
                </a:lnTo>
                <a:lnTo>
                  <a:pt x="4526" y="11996"/>
                </a:lnTo>
                <a:lnTo>
                  <a:pt x="4551" y="11923"/>
                </a:lnTo>
                <a:lnTo>
                  <a:pt x="4551" y="11826"/>
                </a:lnTo>
                <a:lnTo>
                  <a:pt x="4478" y="11680"/>
                </a:lnTo>
                <a:lnTo>
                  <a:pt x="4356" y="11437"/>
                </a:lnTo>
                <a:lnTo>
                  <a:pt x="4405" y="11388"/>
                </a:lnTo>
                <a:lnTo>
                  <a:pt x="4672" y="11169"/>
                </a:lnTo>
                <a:lnTo>
                  <a:pt x="4745" y="11364"/>
                </a:lnTo>
                <a:lnTo>
                  <a:pt x="4818" y="11607"/>
                </a:lnTo>
                <a:lnTo>
                  <a:pt x="4867" y="11729"/>
                </a:lnTo>
                <a:lnTo>
                  <a:pt x="4916" y="11777"/>
                </a:lnTo>
                <a:lnTo>
                  <a:pt x="4964" y="11826"/>
                </a:lnTo>
                <a:lnTo>
                  <a:pt x="5013" y="11826"/>
                </a:lnTo>
                <a:lnTo>
                  <a:pt x="5037" y="11802"/>
                </a:lnTo>
                <a:lnTo>
                  <a:pt x="5062" y="11729"/>
                </a:lnTo>
                <a:lnTo>
                  <a:pt x="5086" y="11680"/>
                </a:lnTo>
                <a:lnTo>
                  <a:pt x="5062" y="11558"/>
                </a:lnTo>
                <a:lnTo>
                  <a:pt x="4964" y="11339"/>
                </a:lnTo>
                <a:lnTo>
                  <a:pt x="4794" y="11023"/>
                </a:lnTo>
                <a:lnTo>
                  <a:pt x="5135" y="10731"/>
                </a:lnTo>
                <a:lnTo>
                  <a:pt x="5135" y="10755"/>
                </a:lnTo>
                <a:lnTo>
                  <a:pt x="5208" y="10950"/>
                </a:lnTo>
                <a:lnTo>
                  <a:pt x="5281" y="11145"/>
                </a:lnTo>
                <a:lnTo>
                  <a:pt x="5329" y="11218"/>
                </a:lnTo>
                <a:lnTo>
                  <a:pt x="5378" y="11242"/>
                </a:lnTo>
                <a:lnTo>
                  <a:pt x="5427" y="11242"/>
                </a:lnTo>
                <a:lnTo>
                  <a:pt x="5475" y="11218"/>
                </a:lnTo>
                <a:lnTo>
                  <a:pt x="5524" y="11193"/>
                </a:lnTo>
                <a:lnTo>
                  <a:pt x="5573" y="11145"/>
                </a:lnTo>
                <a:lnTo>
                  <a:pt x="5597" y="11096"/>
                </a:lnTo>
                <a:lnTo>
                  <a:pt x="5597" y="11023"/>
                </a:lnTo>
                <a:lnTo>
                  <a:pt x="5524" y="10828"/>
                </a:lnTo>
                <a:lnTo>
                  <a:pt x="5475" y="10658"/>
                </a:lnTo>
                <a:lnTo>
                  <a:pt x="5378" y="10488"/>
                </a:lnTo>
                <a:lnTo>
                  <a:pt x="5670" y="10244"/>
                </a:lnTo>
                <a:lnTo>
                  <a:pt x="5670" y="10366"/>
                </a:lnTo>
                <a:lnTo>
                  <a:pt x="5694" y="10512"/>
                </a:lnTo>
                <a:lnTo>
                  <a:pt x="5743" y="10707"/>
                </a:lnTo>
                <a:lnTo>
                  <a:pt x="5792" y="10780"/>
                </a:lnTo>
                <a:lnTo>
                  <a:pt x="5816" y="10804"/>
                </a:lnTo>
                <a:lnTo>
                  <a:pt x="5865" y="10828"/>
                </a:lnTo>
                <a:lnTo>
                  <a:pt x="5913" y="10828"/>
                </a:lnTo>
                <a:lnTo>
                  <a:pt x="5938" y="10804"/>
                </a:lnTo>
                <a:lnTo>
                  <a:pt x="5986" y="10731"/>
                </a:lnTo>
                <a:lnTo>
                  <a:pt x="5986" y="10658"/>
                </a:lnTo>
                <a:lnTo>
                  <a:pt x="5938" y="10488"/>
                </a:lnTo>
                <a:lnTo>
                  <a:pt x="5865" y="10293"/>
                </a:lnTo>
                <a:lnTo>
                  <a:pt x="5767" y="10123"/>
                </a:lnTo>
                <a:lnTo>
                  <a:pt x="5986" y="9928"/>
                </a:lnTo>
                <a:lnTo>
                  <a:pt x="6011" y="10050"/>
                </a:lnTo>
                <a:lnTo>
                  <a:pt x="6035" y="10147"/>
                </a:lnTo>
                <a:lnTo>
                  <a:pt x="6108" y="10244"/>
                </a:lnTo>
                <a:lnTo>
                  <a:pt x="6181" y="10317"/>
                </a:lnTo>
                <a:lnTo>
                  <a:pt x="6230" y="10366"/>
                </a:lnTo>
                <a:lnTo>
                  <a:pt x="6303" y="10366"/>
                </a:lnTo>
                <a:lnTo>
                  <a:pt x="6376" y="10317"/>
                </a:lnTo>
                <a:lnTo>
                  <a:pt x="6400" y="10269"/>
                </a:lnTo>
                <a:lnTo>
                  <a:pt x="6400" y="10220"/>
                </a:lnTo>
                <a:lnTo>
                  <a:pt x="6376" y="10171"/>
                </a:lnTo>
                <a:lnTo>
                  <a:pt x="6327" y="10074"/>
                </a:lnTo>
                <a:lnTo>
                  <a:pt x="6205" y="9952"/>
                </a:lnTo>
                <a:lnTo>
                  <a:pt x="6084" y="9855"/>
                </a:lnTo>
                <a:lnTo>
                  <a:pt x="6376" y="9587"/>
                </a:lnTo>
                <a:lnTo>
                  <a:pt x="6400" y="9758"/>
                </a:lnTo>
                <a:lnTo>
                  <a:pt x="6449" y="9952"/>
                </a:lnTo>
                <a:lnTo>
                  <a:pt x="6473" y="10025"/>
                </a:lnTo>
                <a:lnTo>
                  <a:pt x="6522" y="10050"/>
                </a:lnTo>
                <a:lnTo>
                  <a:pt x="6595" y="10074"/>
                </a:lnTo>
                <a:lnTo>
                  <a:pt x="6643" y="10074"/>
                </a:lnTo>
                <a:lnTo>
                  <a:pt x="6716" y="10025"/>
                </a:lnTo>
                <a:lnTo>
                  <a:pt x="6741" y="10001"/>
                </a:lnTo>
                <a:lnTo>
                  <a:pt x="6765" y="9928"/>
                </a:lnTo>
                <a:lnTo>
                  <a:pt x="6765" y="9855"/>
                </a:lnTo>
                <a:lnTo>
                  <a:pt x="6692" y="9612"/>
                </a:lnTo>
                <a:lnTo>
                  <a:pt x="6643" y="9490"/>
                </a:lnTo>
                <a:lnTo>
                  <a:pt x="6595" y="9393"/>
                </a:lnTo>
                <a:lnTo>
                  <a:pt x="6765" y="9222"/>
                </a:lnTo>
                <a:lnTo>
                  <a:pt x="6814" y="9417"/>
                </a:lnTo>
                <a:lnTo>
                  <a:pt x="6887" y="9587"/>
                </a:lnTo>
                <a:lnTo>
                  <a:pt x="6911" y="9636"/>
                </a:lnTo>
                <a:lnTo>
                  <a:pt x="6960" y="9660"/>
                </a:lnTo>
                <a:lnTo>
                  <a:pt x="7033" y="9660"/>
                </a:lnTo>
                <a:lnTo>
                  <a:pt x="7081" y="9636"/>
                </a:lnTo>
                <a:lnTo>
                  <a:pt x="7130" y="9612"/>
                </a:lnTo>
                <a:lnTo>
                  <a:pt x="7179" y="9563"/>
                </a:lnTo>
                <a:lnTo>
                  <a:pt x="7179" y="9514"/>
                </a:lnTo>
                <a:lnTo>
                  <a:pt x="7179" y="9441"/>
                </a:lnTo>
                <a:lnTo>
                  <a:pt x="7057" y="9174"/>
                </a:lnTo>
                <a:lnTo>
                  <a:pt x="6984" y="9003"/>
                </a:lnTo>
                <a:lnTo>
                  <a:pt x="7106" y="8906"/>
                </a:lnTo>
                <a:lnTo>
                  <a:pt x="7106" y="8955"/>
                </a:lnTo>
                <a:lnTo>
                  <a:pt x="7106" y="9125"/>
                </a:lnTo>
                <a:lnTo>
                  <a:pt x="7130" y="9198"/>
                </a:lnTo>
                <a:lnTo>
                  <a:pt x="7179" y="9271"/>
                </a:lnTo>
                <a:lnTo>
                  <a:pt x="7227" y="9271"/>
                </a:lnTo>
                <a:lnTo>
                  <a:pt x="7276" y="9247"/>
                </a:lnTo>
                <a:lnTo>
                  <a:pt x="7325" y="9198"/>
                </a:lnTo>
                <a:lnTo>
                  <a:pt x="7349" y="9125"/>
                </a:lnTo>
                <a:lnTo>
                  <a:pt x="7325" y="8955"/>
                </a:lnTo>
                <a:lnTo>
                  <a:pt x="7276" y="8736"/>
                </a:lnTo>
                <a:lnTo>
                  <a:pt x="7519" y="8517"/>
                </a:lnTo>
                <a:lnTo>
                  <a:pt x="7544" y="8638"/>
                </a:lnTo>
                <a:lnTo>
                  <a:pt x="7617" y="8760"/>
                </a:lnTo>
                <a:lnTo>
                  <a:pt x="7665" y="8784"/>
                </a:lnTo>
                <a:lnTo>
                  <a:pt x="7714" y="8784"/>
                </a:lnTo>
                <a:lnTo>
                  <a:pt x="7763" y="8736"/>
                </a:lnTo>
                <a:lnTo>
                  <a:pt x="7787" y="8687"/>
                </a:lnTo>
                <a:lnTo>
                  <a:pt x="7763" y="8638"/>
                </a:lnTo>
                <a:lnTo>
                  <a:pt x="7738" y="8590"/>
                </a:lnTo>
                <a:lnTo>
                  <a:pt x="7690" y="8492"/>
                </a:lnTo>
                <a:lnTo>
                  <a:pt x="7641" y="8419"/>
                </a:lnTo>
                <a:lnTo>
                  <a:pt x="7884" y="8176"/>
                </a:lnTo>
                <a:lnTo>
                  <a:pt x="7909" y="8298"/>
                </a:lnTo>
                <a:lnTo>
                  <a:pt x="7933" y="8419"/>
                </a:lnTo>
                <a:lnTo>
                  <a:pt x="7957" y="8468"/>
                </a:lnTo>
                <a:lnTo>
                  <a:pt x="8006" y="8517"/>
                </a:lnTo>
                <a:lnTo>
                  <a:pt x="8152" y="8517"/>
                </a:lnTo>
                <a:lnTo>
                  <a:pt x="8201" y="8492"/>
                </a:lnTo>
                <a:lnTo>
                  <a:pt x="8225" y="8444"/>
                </a:lnTo>
                <a:lnTo>
                  <a:pt x="8249" y="8371"/>
                </a:lnTo>
                <a:lnTo>
                  <a:pt x="8201" y="8152"/>
                </a:lnTo>
                <a:lnTo>
                  <a:pt x="8128" y="7957"/>
                </a:lnTo>
                <a:lnTo>
                  <a:pt x="8468" y="7641"/>
                </a:lnTo>
                <a:lnTo>
                  <a:pt x="8444" y="7762"/>
                </a:lnTo>
                <a:lnTo>
                  <a:pt x="8444" y="7884"/>
                </a:lnTo>
                <a:lnTo>
                  <a:pt x="8493" y="7981"/>
                </a:lnTo>
                <a:lnTo>
                  <a:pt x="8517" y="8030"/>
                </a:lnTo>
                <a:lnTo>
                  <a:pt x="8566" y="8054"/>
                </a:lnTo>
                <a:lnTo>
                  <a:pt x="8590" y="8054"/>
                </a:lnTo>
                <a:lnTo>
                  <a:pt x="8614" y="8030"/>
                </a:lnTo>
                <a:lnTo>
                  <a:pt x="8639" y="7981"/>
                </a:lnTo>
                <a:lnTo>
                  <a:pt x="8639" y="7933"/>
                </a:lnTo>
                <a:lnTo>
                  <a:pt x="8614" y="7835"/>
                </a:lnTo>
                <a:lnTo>
                  <a:pt x="8566" y="7714"/>
                </a:lnTo>
                <a:lnTo>
                  <a:pt x="8541" y="7568"/>
                </a:lnTo>
                <a:lnTo>
                  <a:pt x="9125" y="7033"/>
                </a:lnTo>
                <a:lnTo>
                  <a:pt x="9125" y="7179"/>
                </a:lnTo>
                <a:lnTo>
                  <a:pt x="9149" y="7325"/>
                </a:lnTo>
                <a:lnTo>
                  <a:pt x="9198" y="7373"/>
                </a:lnTo>
                <a:lnTo>
                  <a:pt x="9222" y="7397"/>
                </a:lnTo>
                <a:lnTo>
                  <a:pt x="9271" y="7422"/>
                </a:lnTo>
                <a:lnTo>
                  <a:pt x="9320" y="7397"/>
                </a:lnTo>
                <a:lnTo>
                  <a:pt x="9368" y="7397"/>
                </a:lnTo>
                <a:lnTo>
                  <a:pt x="9393" y="7349"/>
                </a:lnTo>
                <a:lnTo>
                  <a:pt x="9417" y="7300"/>
                </a:lnTo>
                <a:lnTo>
                  <a:pt x="9417" y="7252"/>
                </a:lnTo>
                <a:lnTo>
                  <a:pt x="9393" y="7154"/>
                </a:lnTo>
                <a:lnTo>
                  <a:pt x="9393" y="7033"/>
                </a:lnTo>
                <a:lnTo>
                  <a:pt x="9417" y="6935"/>
                </a:lnTo>
                <a:lnTo>
                  <a:pt x="9417" y="6838"/>
                </a:lnTo>
                <a:lnTo>
                  <a:pt x="9393" y="6789"/>
                </a:lnTo>
                <a:lnTo>
                  <a:pt x="9466" y="6716"/>
                </a:lnTo>
                <a:lnTo>
                  <a:pt x="9490" y="6838"/>
                </a:lnTo>
                <a:lnTo>
                  <a:pt x="9514" y="6960"/>
                </a:lnTo>
                <a:lnTo>
                  <a:pt x="9539" y="7008"/>
                </a:lnTo>
                <a:lnTo>
                  <a:pt x="9587" y="7033"/>
                </a:lnTo>
                <a:lnTo>
                  <a:pt x="9636" y="7057"/>
                </a:lnTo>
                <a:lnTo>
                  <a:pt x="9660" y="7057"/>
                </a:lnTo>
                <a:lnTo>
                  <a:pt x="9709" y="7033"/>
                </a:lnTo>
                <a:lnTo>
                  <a:pt x="9733" y="7008"/>
                </a:lnTo>
                <a:lnTo>
                  <a:pt x="9782" y="6984"/>
                </a:lnTo>
                <a:lnTo>
                  <a:pt x="9782" y="6935"/>
                </a:lnTo>
                <a:lnTo>
                  <a:pt x="9782" y="6741"/>
                </a:lnTo>
                <a:lnTo>
                  <a:pt x="9733" y="6619"/>
                </a:lnTo>
                <a:lnTo>
                  <a:pt x="9709" y="6522"/>
                </a:lnTo>
                <a:lnTo>
                  <a:pt x="9831" y="6376"/>
                </a:lnTo>
                <a:lnTo>
                  <a:pt x="9879" y="6327"/>
                </a:lnTo>
                <a:lnTo>
                  <a:pt x="9904" y="6278"/>
                </a:lnTo>
                <a:lnTo>
                  <a:pt x="9904" y="6205"/>
                </a:lnTo>
                <a:lnTo>
                  <a:pt x="9928" y="6132"/>
                </a:lnTo>
                <a:lnTo>
                  <a:pt x="9952" y="6059"/>
                </a:lnTo>
                <a:lnTo>
                  <a:pt x="9855" y="5670"/>
                </a:lnTo>
                <a:lnTo>
                  <a:pt x="9831" y="5475"/>
                </a:lnTo>
                <a:lnTo>
                  <a:pt x="9806" y="5281"/>
                </a:lnTo>
                <a:lnTo>
                  <a:pt x="9806" y="5037"/>
                </a:lnTo>
                <a:lnTo>
                  <a:pt x="9855" y="4794"/>
                </a:lnTo>
                <a:lnTo>
                  <a:pt x="9904" y="4575"/>
                </a:lnTo>
                <a:lnTo>
                  <a:pt x="9977" y="4332"/>
                </a:lnTo>
                <a:lnTo>
                  <a:pt x="10074" y="4088"/>
                </a:lnTo>
                <a:lnTo>
                  <a:pt x="10196" y="3869"/>
                </a:lnTo>
                <a:lnTo>
                  <a:pt x="10317" y="3650"/>
                </a:lnTo>
                <a:lnTo>
                  <a:pt x="10488" y="3456"/>
                </a:lnTo>
                <a:lnTo>
                  <a:pt x="10658" y="3261"/>
                </a:lnTo>
                <a:lnTo>
                  <a:pt x="10853" y="3091"/>
                </a:lnTo>
                <a:lnTo>
                  <a:pt x="11242" y="2750"/>
                </a:lnTo>
                <a:lnTo>
                  <a:pt x="11680" y="2458"/>
                </a:lnTo>
                <a:lnTo>
                  <a:pt x="12094" y="2166"/>
                </a:lnTo>
                <a:lnTo>
                  <a:pt x="12970" y="1631"/>
                </a:lnTo>
                <a:close/>
                <a:moveTo>
                  <a:pt x="10755" y="11631"/>
                </a:moveTo>
                <a:lnTo>
                  <a:pt x="10755" y="11680"/>
                </a:lnTo>
                <a:lnTo>
                  <a:pt x="10853" y="11850"/>
                </a:lnTo>
                <a:lnTo>
                  <a:pt x="10974" y="12021"/>
                </a:lnTo>
                <a:lnTo>
                  <a:pt x="11266" y="12361"/>
                </a:lnTo>
                <a:lnTo>
                  <a:pt x="11875" y="12970"/>
                </a:lnTo>
                <a:lnTo>
                  <a:pt x="13286" y="14503"/>
                </a:lnTo>
                <a:lnTo>
                  <a:pt x="13943" y="15184"/>
                </a:lnTo>
                <a:lnTo>
                  <a:pt x="14259" y="15549"/>
                </a:lnTo>
                <a:lnTo>
                  <a:pt x="14430" y="15719"/>
                </a:lnTo>
                <a:lnTo>
                  <a:pt x="14503" y="15792"/>
                </a:lnTo>
                <a:lnTo>
                  <a:pt x="14600" y="15841"/>
                </a:lnTo>
                <a:lnTo>
                  <a:pt x="14916" y="16035"/>
                </a:lnTo>
                <a:lnTo>
                  <a:pt x="15208" y="16206"/>
                </a:lnTo>
                <a:lnTo>
                  <a:pt x="15354" y="16279"/>
                </a:lnTo>
                <a:lnTo>
                  <a:pt x="15500" y="16352"/>
                </a:lnTo>
                <a:lnTo>
                  <a:pt x="15671" y="16376"/>
                </a:lnTo>
                <a:lnTo>
                  <a:pt x="15890" y="16376"/>
                </a:lnTo>
                <a:lnTo>
                  <a:pt x="15914" y="16352"/>
                </a:lnTo>
                <a:lnTo>
                  <a:pt x="15938" y="16279"/>
                </a:lnTo>
                <a:lnTo>
                  <a:pt x="15914" y="16230"/>
                </a:lnTo>
                <a:lnTo>
                  <a:pt x="15890" y="16206"/>
                </a:lnTo>
                <a:lnTo>
                  <a:pt x="15865" y="16206"/>
                </a:lnTo>
                <a:lnTo>
                  <a:pt x="15622" y="16157"/>
                </a:lnTo>
                <a:lnTo>
                  <a:pt x="15403" y="16084"/>
                </a:lnTo>
                <a:lnTo>
                  <a:pt x="15233" y="15987"/>
                </a:lnTo>
                <a:lnTo>
                  <a:pt x="15062" y="15865"/>
                </a:lnTo>
                <a:lnTo>
                  <a:pt x="14892" y="15743"/>
                </a:lnTo>
                <a:lnTo>
                  <a:pt x="14746" y="15573"/>
                </a:lnTo>
                <a:lnTo>
                  <a:pt x="14454" y="15233"/>
                </a:lnTo>
                <a:lnTo>
                  <a:pt x="13846" y="14624"/>
                </a:lnTo>
                <a:lnTo>
                  <a:pt x="13262" y="14016"/>
                </a:lnTo>
                <a:lnTo>
                  <a:pt x="12045" y="12799"/>
                </a:lnTo>
                <a:lnTo>
                  <a:pt x="11461" y="12167"/>
                </a:lnTo>
                <a:lnTo>
                  <a:pt x="11145" y="11875"/>
                </a:lnTo>
                <a:lnTo>
                  <a:pt x="10974" y="11729"/>
                </a:lnTo>
                <a:lnTo>
                  <a:pt x="10804" y="11631"/>
                </a:lnTo>
                <a:close/>
                <a:moveTo>
                  <a:pt x="9904" y="8638"/>
                </a:moveTo>
                <a:lnTo>
                  <a:pt x="10123" y="8882"/>
                </a:lnTo>
                <a:lnTo>
                  <a:pt x="9977" y="9003"/>
                </a:lnTo>
                <a:lnTo>
                  <a:pt x="9709" y="9271"/>
                </a:lnTo>
                <a:lnTo>
                  <a:pt x="9587" y="9417"/>
                </a:lnTo>
                <a:lnTo>
                  <a:pt x="9466" y="9587"/>
                </a:lnTo>
                <a:lnTo>
                  <a:pt x="9466" y="9612"/>
                </a:lnTo>
                <a:lnTo>
                  <a:pt x="9490" y="9660"/>
                </a:lnTo>
                <a:lnTo>
                  <a:pt x="9539" y="9660"/>
                </a:lnTo>
                <a:lnTo>
                  <a:pt x="9685" y="9612"/>
                </a:lnTo>
                <a:lnTo>
                  <a:pt x="9831" y="9539"/>
                </a:lnTo>
                <a:lnTo>
                  <a:pt x="10098" y="9320"/>
                </a:lnTo>
                <a:lnTo>
                  <a:pt x="10366" y="9101"/>
                </a:lnTo>
                <a:lnTo>
                  <a:pt x="10536" y="9247"/>
                </a:lnTo>
                <a:lnTo>
                  <a:pt x="10244" y="9466"/>
                </a:lnTo>
                <a:lnTo>
                  <a:pt x="10025" y="9636"/>
                </a:lnTo>
                <a:lnTo>
                  <a:pt x="9928" y="9733"/>
                </a:lnTo>
                <a:lnTo>
                  <a:pt x="9831" y="9855"/>
                </a:lnTo>
                <a:lnTo>
                  <a:pt x="9831" y="9928"/>
                </a:lnTo>
                <a:lnTo>
                  <a:pt x="9855" y="9977"/>
                </a:lnTo>
                <a:lnTo>
                  <a:pt x="9904" y="10025"/>
                </a:lnTo>
                <a:lnTo>
                  <a:pt x="9977" y="10025"/>
                </a:lnTo>
                <a:lnTo>
                  <a:pt x="10098" y="9977"/>
                </a:lnTo>
                <a:lnTo>
                  <a:pt x="10196" y="9904"/>
                </a:lnTo>
                <a:lnTo>
                  <a:pt x="10390" y="9758"/>
                </a:lnTo>
                <a:lnTo>
                  <a:pt x="10780" y="9490"/>
                </a:lnTo>
                <a:lnTo>
                  <a:pt x="10950" y="9660"/>
                </a:lnTo>
                <a:lnTo>
                  <a:pt x="10780" y="9733"/>
                </a:lnTo>
                <a:lnTo>
                  <a:pt x="10609" y="9855"/>
                </a:lnTo>
                <a:lnTo>
                  <a:pt x="10390" y="10001"/>
                </a:lnTo>
                <a:lnTo>
                  <a:pt x="10293" y="10098"/>
                </a:lnTo>
                <a:lnTo>
                  <a:pt x="10220" y="10220"/>
                </a:lnTo>
                <a:lnTo>
                  <a:pt x="10220" y="10269"/>
                </a:lnTo>
                <a:lnTo>
                  <a:pt x="10244" y="10293"/>
                </a:lnTo>
                <a:lnTo>
                  <a:pt x="10293" y="10317"/>
                </a:lnTo>
                <a:lnTo>
                  <a:pt x="10439" y="10317"/>
                </a:lnTo>
                <a:lnTo>
                  <a:pt x="10585" y="10244"/>
                </a:lnTo>
                <a:lnTo>
                  <a:pt x="10828" y="10074"/>
                </a:lnTo>
                <a:lnTo>
                  <a:pt x="10999" y="9977"/>
                </a:lnTo>
                <a:lnTo>
                  <a:pt x="11072" y="9904"/>
                </a:lnTo>
                <a:lnTo>
                  <a:pt x="11145" y="9831"/>
                </a:lnTo>
                <a:lnTo>
                  <a:pt x="11364" y="10025"/>
                </a:lnTo>
                <a:lnTo>
                  <a:pt x="11193" y="10123"/>
                </a:lnTo>
                <a:lnTo>
                  <a:pt x="11072" y="10244"/>
                </a:lnTo>
                <a:lnTo>
                  <a:pt x="10974" y="10342"/>
                </a:lnTo>
                <a:lnTo>
                  <a:pt x="10901" y="10439"/>
                </a:lnTo>
                <a:lnTo>
                  <a:pt x="10853" y="10561"/>
                </a:lnTo>
                <a:lnTo>
                  <a:pt x="10853" y="10634"/>
                </a:lnTo>
                <a:lnTo>
                  <a:pt x="10853" y="10682"/>
                </a:lnTo>
                <a:lnTo>
                  <a:pt x="10877" y="10707"/>
                </a:lnTo>
                <a:lnTo>
                  <a:pt x="10974" y="10682"/>
                </a:lnTo>
                <a:lnTo>
                  <a:pt x="11072" y="10634"/>
                </a:lnTo>
                <a:lnTo>
                  <a:pt x="11218" y="10536"/>
                </a:lnTo>
                <a:lnTo>
                  <a:pt x="11437" y="10366"/>
                </a:lnTo>
                <a:lnTo>
                  <a:pt x="11607" y="10269"/>
                </a:lnTo>
                <a:lnTo>
                  <a:pt x="11753" y="10415"/>
                </a:lnTo>
                <a:lnTo>
                  <a:pt x="11656" y="10488"/>
                </a:lnTo>
                <a:lnTo>
                  <a:pt x="11364" y="10731"/>
                </a:lnTo>
                <a:lnTo>
                  <a:pt x="11242" y="10877"/>
                </a:lnTo>
                <a:lnTo>
                  <a:pt x="11218" y="10950"/>
                </a:lnTo>
                <a:lnTo>
                  <a:pt x="11169" y="11023"/>
                </a:lnTo>
                <a:lnTo>
                  <a:pt x="11193" y="11072"/>
                </a:lnTo>
                <a:lnTo>
                  <a:pt x="11242" y="11096"/>
                </a:lnTo>
                <a:lnTo>
                  <a:pt x="11388" y="11047"/>
                </a:lnTo>
                <a:lnTo>
                  <a:pt x="11510" y="10974"/>
                </a:lnTo>
                <a:lnTo>
                  <a:pt x="11777" y="10780"/>
                </a:lnTo>
                <a:lnTo>
                  <a:pt x="11972" y="10634"/>
                </a:lnTo>
                <a:lnTo>
                  <a:pt x="12191" y="10828"/>
                </a:lnTo>
                <a:lnTo>
                  <a:pt x="12069" y="10926"/>
                </a:lnTo>
                <a:lnTo>
                  <a:pt x="11923" y="11023"/>
                </a:lnTo>
                <a:lnTo>
                  <a:pt x="11777" y="11169"/>
                </a:lnTo>
                <a:lnTo>
                  <a:pt x="11729" y="11242"/>
                </a:lnTo>
                <a:lnTo>
                  <a:pt x="11680" y="11315"/>
                </a:lnTo>
                <a:lnTo>
                  <a:pt x="11656" y="11388"/>
                </a:lnTo>
                <a:lnTo>
                  <a:pt x="11656" y="11485"/>
                </a:lnTo>
                <a:lnTo>
                  <a:pt x="11680" y="11534"/>
                </a:lnTo>
                <a:lnTo>
                  <a:pt x="11704" y="11558"/>
                </a:lnTo>
                <a:lnTo>
                  <a:pt x="11729" y="11558"/>
                </a:lnTo>
                <a:lnTo>
                  <a:pt x="11826" y="11534"/>
                </a:lnTo>
                <a:lnTo>
                  <a:pt x="11899" y="11510"/>
                </a:lnTo>
                <a:lnTo>
                  <a:pt x="12021" y="11412"/>
                </a:lnTo>
                <a:lnTo>
                  <a:pt x="12288" y="11193"/>
                </a:lnTo>
                <a:lnTo>
                  <a:pt x="12459" y="11072"/>
                </a:lnTo>
                <a:lnTo>
                  <a:pt x="12726" y="11315"/>
                </a:lnTo>
                <a:lnTo>
                  <a:pt x="12483" y="11534"/>
                </a:lnTo>
                <a:lnTo>
                  <a:pt x="12361" y="11656"/>
                </a:lnTo>
                <a:lnTo>
                  <a:pt x="12264" y="11777"/>
                </a:lnTo>
                <a:lnTo>
                  <a:pt x="12264" y="11826"/>
                </a:lnTo>
                <a:lnTo>
                  <a:pt x="12264" y="11850"/>
                </a:lnTo>
                <a:lnTo>
                  <a:pt x="12288" y="11948"/>
                </a:lnTo>
                <a:lnTo>
                  <a:pt x="12361" y="11972"/>
                </a:lnTo>
                <a:lnTo>
                  <a:pt x="12459" y="11972"/>
                </a:lnTo>
                <a:lnTo>
                  <a:pt x="12605" y="11875"/>
                </a:lnTo>
                <a:lnTo>
                  <a:pt x="12726" y="11777"/>
                </a:lnTo>
                <a:lnTo>
                  <a:pt x="12970" y="11558"/>
                </a:lnTo>
                <a:lnTo>
                  <a:pt x="12970" y="11534"/>
                </a:lnTo>
                <a:lnTo>
                  <a:pt x="13262" y="11802"/>
                </a:lnTo>
                <a:lnTo>
                  <a:pt x="13116" y="11923"/>
                </a:lnTo>
                <a:lnTo>
                  <a:pt x="12994" y="12021"/>
                </a:lnTo>
                <a:lnTo>
                  <a:pt x="12872" y="12142"/>
                </a:lnTo>
                <a:lnTo>
                  <a:pt x="12799" y="12288"/>
                </a:lnTo>
                <a:lnTo>
                  <a:pt x="12775" y="12361"/>
                </a:lnTo>
                <a:lnTo>
                  <a:pt x="12775" y="12434"/>
                </a:lnTo>
                <a:lnTo>
                  <a:pt x="12799" y="12507"/>
                </a:lnTo>
                <a:lnTo>
                  <a:pt x="12824" y="12532"/>
                </a:lnTo>
                <a:lnTo>
                  <a:pt x="12872" y="12532"/>
                </a:lnTo>
                <a:lnTo>
                  <a:pt x="12994" y="12483"/>
                </a:lnTo>
                <a:lnTo>
                  <a:pt x="13116" y="12434"/>
                </a:lnTo>
                <a:lnTo>
                  <a:pt x="13310" y="12264"/>
                </a:lnTo>
                <a:lnTo>
                  <a:pt x="13554" y="12094"/>
                </a:lnTo>
                <a:lnTo>
                  <a:pt x="13700" y="12215"/>
                </a:lnTo>
                <a:lnTo>
                  <a:pt x="13627" y="12264"/>
                </a:lnTo>
                <a:lnTo>
                  <a:pt x="13432" y="12434"/>
                </a:lnTo>
                <a:lnTo>
                  <a:pt x="13262" y="12653"/>
                </a:lnTo>
                <a:lnTo>
                  <a:pt x="13237" y="12702"/>
                </a:lnTo>
                <a:lnTo>
                  <a:pt x="13262" y="12751"/>
                </a:lnTo>
                <a:lnTo>
                  <a:pt x="13310" y="12799"/>
                </a:lnTo>
                <a:lnTo>
                  <a:pt x="13383" y="12799"/>
                </a:lnTo>
                <a:lnTo>
                  <a:pt x="13602" y="12702"/>
                </a:lnTo>
                <a:lnTo>
                  <a:pt x="13797" y="12556"/>
                </a:lnTo>
                <a:lnTo>
                  <a:pt x="13919" y="12459"/>
                </a:lnTo>
                <a:lnTo>
                  <a:pt x="14162" y="12702"/>
                </a:lnTo>
                <a:lnTo>
                  <a:pt x="13992" y="12848"/>
                </a:lnTo>
                <a:lnTo>
                  <a:pt x="13894" y="12945"/>
                </a:lnTo>
                <a:lnTo>
                  <a:pt x="13797" y="13043"/>
                </a:lnTo>
                <a:lnTo>
                  <a:pt x="13724" y="13164"/>
                </a:lnTo>
                <a:lnTo>
                  <a:pt x="13700" y="13237"/>
                </a:lnTo>
                <a:lnTo>
                  <a:pt x="13700" y="13310"/>
                </a:lnTo>
                <a:lnTo>
                  <a:pt x="13700" y="13359"/>
                </a:lnTo>
                <a:lnTo>
                  <a:pt x="13748" y="13359"/>
                </a:lnTo>
                <a:lnTo>
                  <a:pt x="13870" y="13335"/>
                </a:lnTo>
                <a:lnTo>
                  <a:pt x="13992" y="13286"/>
                </a:lnTo>
                <a:lnTo>
                  <a:pt x="14089" y="13189"/>
                </a:lnTo>
                <a:lnTo>
                  <a:pt x="14186" y="13116"/>
                </a:lnTo>
                <a:lnTo>
                  <a:pt x="14381" y="12921"/>
                </a:lnTo>
                <a:lnTo>
                  <a:pt x="14746" y="13335"/>
                </a:lnTo>
                <a:lnTo>
                  <a:pt x="14624" y="13408"/>
                </a:lnTo>
                <a:lnTo>
                  <a:pt x="14503" y="13505"/>
                </a:lnTo>
                <a:lnTo>
                  <a:pt x="14284" y="13651"/>
                </a:lnTo>
                <a:lnTo>
                  <a:pt x="14186" y="13748"/>
                </a:lnTo>
                <a:lnTo>
                  <a:pt x="14138" y="13870"/>
                </a:lnTo>
                <a:lnTo>
                  <a:pt x="14138" y="13919"/>
                </a:lnTo>
                <a:lnTo>
                  <a:pt x="14162" y="13992"/>
                </a:lnTo>
                <a:lnTo>
                  <a:pt x="14211" y="14016"/>
                </a:lnTo>
                <a:lnTo>
                  <a:pt x="14259" y="14040"/>
                </a:lnTo>
                <a:lnTo>
                  <a:pt x="14381" y="14016"/>
                </a:lnTo>
                <a:lnTo>
                  <a:pt x="14503" y="13943"/>
                </a:lnTo>
                <a:lnTo>
                  <a:pt x="14697" y="13773"/>
                </a:lnTo>
                <a:lnTo>
                  <a:pt x="14819" y="13651"/>
                </a:lnTo>
                <a:lnTo>
                  <a:pt x="14941" y="13529"/>
                </a:lnTo>
                <a:lnTo>
                  <a:pt x="15160" y="13748"/>
                </a:lnTo>
                <a:lnTo>
                  <a:pt x="14989" y="13919"/>
                </a:lnTo>
                <a:lnTo>
                  <a:pt x="14795" y="14065"/>
                </a:lnTo>
                <a:lnTo>
                  <a:pt x="14722" y="14138"/>
                </a:lnTo>
                <a:lnTo>
                  <a:pt x="14673" y="14259"/>
                </a:lnTo>
                <a:lnTo>
                  <a:pt x="14673" y="14284"/>
                </a:lnTo>
                <a:lnTo>
                  <a:pt x="14697" y="14284"/>
                </a:lnTo>
                <a:lnTo>
                  <a:pt x="14770" y="14308"/>
                </a:lnTo>
                <a:lnTo>
                  <a:pt x="14819" y="14308"/>
                </a:lnTo>
                <a:lnTo>
                  <a:pt x="14941" y="14284"/>
                </a:lnTo>
                <a:lnTo>
                  <a:pt x="15062" y="14235"/>
                </a:lnTo>
                <a:lnTo>
                  <a:pt x="15184" y="14162"/>
                </a:lnTo>
                <a:lnTo>
                  <a:pt x="15281" y="14089"/>
                </a:lnTo>
                <a:lnTo>
                  <a:pt x="15379" y="13992"/>
                </a:lnTo>
                <a:lnTo>
                  <a:pt x="15573" y="14186"/>
                </a:lnTo>
                <a:lnTo>
                  <a:pt x="15452" y="14284"/>
                </a:lnTo>
                <a:lnTo>
                  <a:pt x="15330" y="14381"/>
                </a:lnTo>
                <a:lnTo>
                  <a:pt x="15184" y="14503"/>
                </a:lnTo>
                <a:lnTo>
                  <a:pt x="15111" y="14576"/>
                </a:lnTo>
                <a:lnTo>
                  <a:pt x="15038" y="14673"/>
                </a:lnTo>
                <a:lnTo>
                  <a:pt x="15038" y="14746"/>
                </a:lnTo>
                <a:lnTo>
                  <a:pt x="15062" y="14795"/>
                </a:lnTo>
                <a:lnTo>
                  <a:pt x="15111" y="14843"/>
                </a:lnTo>
                <a:lnTo>
                  <a:pt x="15184" y="14843"/>
                </a:lnTo>
                <a:lnTo>
                  <a:pt x="15257" y="14819"/>
                </a:lnTo>
                <a:lnTo>
                  <a:pt x="15354" y="14770"/>
                </a:lnTo>
                <a:lnTo>
                  <a:pt x="15500" y="14649"/>
                </a:lnTo>
                <a:lnTo>
                  <a:pt x="15646" y="14527"/>
                </a:lnTo>
                <a:lnTo>
                  <a:pt x="15792" y="14405"/>
                </a:lnTo>
                <a:lnTo>
                  <a:pt x="15987" y="14649"/>
                </a:lnTo>
                <a:lnTo>
                  <a:pt x="15890" y="14722"/>
                </a:lnTo>
                <a:lnTo>
                  <a:pt x="15744" y="14892"/>
                </a:lnTo>
                <a:lnTo>
                  <a:pt x="15598" y="15087"/>
                </a:lnTo>
                <a:lnTo>
                  <a:pt x="15573" y="15111"/>
                </a:lnTo>
                <a:lnTo>
                  <a:pt x="15598" y="15135"/>
                </a:lnTo>
                <a:lnTo>
                  <a:pt x="15622" y="15160"/>
                </a:lnTo>
                <a:lnTo>
                  <a:pt x="15646" y="15160"/>
                </a:lnTo>
                <a:lnTo>
                  <a:pt x="15865" y="15038"/>
                </a:lnTo>
                <a:lnTo>
                  <a:pt x="16036" y="14916"/>
                </a:lnTo>
                <a:lnTo>
                  <a:pt x="16133" y="14868"/>
                </a:lnTo>
                <a:lnTo>
                  <a:pt x="16230" y="15014"/>
                </a:lnTo>
                <a:lnTo>
                  <a:pt x="16084" y="15135"/>
                </a:lnTo>
                <a:lnTo>
                  <a:pt x="15914" y="15306"/>
                </a:lnTo>
                <a:lnTo>
                  <a:pt x="15768" y="15476"/>
                </a:lnTo>
                <a:lnTo>
                  <a:pt x="15744" y="15524"/>
                </a:lnTo>
                <a:lnTo>
                  <a:pt x="15744" y="15573"/>
                </a:lnTo>
                <a:lnTo>
                  <a:pt x="15792" y="15622"/>
                </a:lnTo>
                <a:lnTo>
                  <a:pt x="15865" y="15670"/>
                </a:lnTo>
                <a:lnTo>
                  <a:pt x="15938" y="15646"/>
                </a:lnTo>
                <a:lnTo>
                  <a:pt x="16109" y="15524"/>
                </a:lnTo>
                <a:lnTo>
                  <a:pt x="16303" y="15403"/>
                </a:lnTo>
                <a:lnTo>
                  <a:pt x="16376" y="15330"/>
                </a:lnTo>
                <a:lnTo>
                  <a:pt x="16425" y="15500"/>
                </a:lnTo>
                <a:lnTo>
                  <a:pt x="16449" y="15695"/>
                </a:lnTo>
                <a:lnTo>
                  <a:pt x="16376" y="15719"/>
                </a:lnTo>
                <a:lnTo>
                  <a:pt x="16255" y="15841"/>
                </a:lnTo>
                <a:lnTo>
                  <a:pt x="16206" y="15938"/>
                </a:lnTo>
                <a:lnTo>
                  <a:pt x="16182" y="16011"/>
                </a:lnTo>
                <a:lnTo>
                  <a:pt x="16157" y="16060"/>
                </a:lnTo>
                <a:lnTo>
                  <a:pt x="16206" y="16108"/>
                </a:lnTo>
                <a:lnTo>
                  <a:pt x="16255" y="16133"/>
                </a:lnTo>
                <a:lnTo>
                  <a:pt x="16303" y="16133"/>
                </a:lnTo>
                <a:lnTo>
                  <a:pt x="16401" y="16108"/>
                </a:lnTo>
                <a:lnTo>
                  <a:pt x="16401" y="16108"/>
                </a:lnTo>
                <a:lnTo>
                  <a:pt x="16328" y="16327"/>
                </a:lnTo>
                <a:lnTo>
                  <a:pt x="16255" y="16449"/>
                </a:lnTo>
                <a:lnTo>
                  <a:pt x="16157" y="16546"/>
                </a:lnTo>
                <a:lnTo>
                  <a:pt x="16060" y="16619"/>
                </a:lnTo>
                <a:lnTo>
                  <a:pt x="15963" y="16668"/>
                </a:lnTo>
                <a:lnTo>
                  <a:pt x="15841" y="16692"/>
                </a:lnTo>
                <a:lnTo>
                  <a:pt x="15719" y="16692"/>
                </a:lnTo>
                <a:lnTo>
                  <a:pt x="15598" y="16668"/>
                </a:lnTo>
                <a:lnTo>
                  <a:pt x="15452" y="16644"/>
                </a:lnTo>
                <a:lnTo>
                  <a:pt x="15160" y="16522"/>
                </a:lnTo>
                <a:lnTo>
                  <a:pt x="14843" y="16327"/>
                </a:lnTo>
                <a:lnTo>
                  <a:pt x="14527" y="16108"/>
                </a:lnTo>
                <a:lnTo>
                  <a:pt x="14186" y="15841"/>
                </a:lnTo>
                <a:lnTo>
                  <a:pt x="13870" y="15549"/>
                </a:lnTo>
                <a:lnTo>
                  <a:pt x="13554" y="15257"/>
                </a:lnTo>
                <a:lnTo>
                  <a:pt x="12970" y="14649"/>
                </a:lnTo>
                <a:lnTo>
                  <a:pt x="12167" y="13797"/>
                </a:lnTo>
                <a:lnTo>
                  <a:pt x="11291" y="12897"/>
                </a:lnTo>
                <a:lnTo>
                  <a:pt x="10439" y="11972"/>
                </a:lnTo>
                <a:lnTo>
                  <a:pt x="10001" y="11534"/>
                </a:lnTo>
                <a:lnTo>
                  <a:pt x="9539" y="11096"/>
                </a:lnTo>
                <a:lnTo>
                  <a:pt x="9076" y="10658"/>
                </a:lnTo>
                <a:lnTo>
                  <a:pt x="8614" y="10269"/>
                </a:lnTo>
                <a:lnTo>
                  <a:pt x="8566" y="10244"/>
                </a:lnTo>
                <a:lnTo>
                  <a:pt x="9904" y="8638"/>
                </a:lnTo>
                <a:close/>
                <a:moveTo>
                  <a:pt x="1071" y="0"/>
                </a:moveTo>
                <a:lnTo>
                  <a:pt x="828" y="73"/>
                </a:lnTo>
                <a:lnTo>
                  <a:pt x="609" y="171"/>
                </a:lnTo>
                <a:lnTo>
                  <a:pt x="414" y="317"/>
                </a:lnTo>
                <a:lnTo>
                  <a:pt x="244" y="511"/>
                </a:lnTo>
                <a:lnTo>
                  <a:pt x="122" y="730"/>
                </a:lnTo>
                <a:lnTo>
                  <a:pt x="25" y="949"/>
                </a:lnTo>
                <a:lnTo>
                  <a:pt x="25" y="1071"/>
                </a:lnTo>
                <a:lnTo>
                  <a:pt x="25" y="1193"/>
                </a:lnTo>
                <a:lnTo>
                  <a:pt x="25" y="1314"/>
                </a:lnTo>
                <a:lnTo>
                  <a:pt x="49" y="1436"/>
                </a:lnTo>
                <a:lnTo>
                  <a:pt x="25" y="1777"/>
                </a:lnTo>
                <a:lnTo>
                  <a:pt x="1" y="2117"/>
                </a:lnTo>
                <a:lnTo>
                  <a:pt x="25" y="2215"/>
                </a:lnTo>
                <a:lnTo>
                  <a:pt x="74" y="2263"/>
                </a:lnTo>
                <a:lnTo>
                  <a:pt x="147" y="2288"/>
                </a:lnTo>
                <a:lnTo>
                  <a:pt x="244" y="2263"/>
                </a:lnTo>
                <a:lnTo>
                  <a:pt x="341" y="2239"/>
                </a:lnTo>
                <a:lnTo>
                  <a:pt x="317" y="2896"/>
                </a:lnTo>
                <a:lnTo>
                  <a:pt x="341" y="2993"/>
                </a:lnTo>
                <a:lnTo>
                  <a:pt x="414" y="3042"/>
                </a:lnTo>
                <a:lnTo>
                  <a:pt x="560" y="3042"/>
                </a:lnTo>
                <a:lnTo>
                  <a:pt x="658" y="3018"/>
                </a:lnTo>
                <a:lnTo>
                  <a:pt x="658" y="3285"/>
                </a:lnTo>
                <a:lnTo>
                  <a:pt x="658" y="3431"/>
                </a:lnTo>
                <a:lnTo>
                  <a:pt x="682" y="3529"/>
                </a:lnTo>
                <a:lnTo>
                  <a:pt x="731" y="3650"/>
                </a:lnTo>
                <a:lnTo>
                  <a:pt x="779" y="3723"/>
                </a:lnTo>
                <a:lnTo>
                  <a:pt x="876" y="3748"/>
                </a:lnTo>
                <a:lnTo>
                  <a:pt x="998" y="3772"/>
                </a:lnTo>
                <a:lnTo>
                  <a:pt x="949" y="3942"/>
                </a:lnTo>
                <a:lnTo>
                  <a:pt x="949" y="4137"/>
                </a:lnTo>
                <a:lnTo>
                  <a:pt x="949" y="4332"/>
                </a:lnTo>
                <a:lnTo>
                  <a:pt x="998" y="4526"/>
                </a:lnTo>
                <a:lnTo>
                  <a:pt x="1047" y="4575"/>
                </a:lnTo>
                <a:lnTo>
                  <a:pt x="1095" y="4624"/>
                </a:lnTo>
                <a:lnTo>
                  <a:pt x="1168" y="4648"/>
                </a:lnTo>
                <a:lnTo>
                  <a:pt x="1241" y="4624"/>
                </a:lnTo>
                <a:lnTo>
                  <a:pt x="1339" y="4551"/>
                </a:lnTo>
                <a:lnTo>
                  <a:pt x="1363" y="4745"/>
                </a:lnTo>
                <a:lnTo>
                  <a:pt x="1436" y="4916"/>
                </a:lnTo>
                <a:lnTo>
                  <a:pt x="1533" y="5086"/>
                </a:lnTo>
                <a:lnTo>
                  <a:pt x="1655" y="5232"/>
                </a:lnTo>
                <a:lnTo>
                  <a:pt x="1728" y="5281"/>
                </a:lnTo>
                <a:lnTo>
                  <a:pt x="1801" y="5281"/>
                </a:lnTo>
                <a:lnTo>
                  <a:pt x="1874" y="5256"/>
                </a:lnTo>
                <a:lnTo>
                  <a:pt x="1850" y="5378"/>
                </a:lnTo>
                <a:lnTo>
                  <a:pt x="1874" y="5500"/>
                </a:lnTo>
                <a:lnTo>
                  <a:pt x="1923" y="5621"/>
                </a:lnTo>
                <a:lnTo>
                  <a:pt x="1996" y="5719"/>
                </a:lnTo>
                <a:lnTo>
                  <a:pt x="2093" y="5792"/>
                </a:lnTo>
                <a:lnTo>
                  <a:pt x="2190" y="5840"/>
                </a:lnTo>
                <a:lnTo>
                  <a:pt x="2263" y="5840"/>
                </a:lnTo>
                <a:lnTo>
                  <a:pt x="2361" y="5816"/>
                </a:lnTo>
                <a:lnTo>
                  <a:pt x="2458" y="5986"/>
                </a:lnTo>
                <a:lnTo>
                  <a:pt x="2434" y="6084"/>
                </a:lnTo>
                <a:lnTo>
                  <a:pt x="2434" y="6181"/>
                </a:lnTo>
                <a:lnTo>
                  <a:pt x="2482" y="6424"/>
                </a:lnTo>
                <a:lnTo>
                  <a:pt x="2531" y="6473"/>
                </a:lnTo>
                <a:lnTo>
                  <a:pt x="2580" y="6522"/>
                </a:lnTo>
                <a:lnTo>
                  <a:pt x="2653" y="6522"/>
                </a:lnTo>
                <a:lnTo>
                  <a:pt x="2726" y="6473"/>
                </a:lnTo>
                <a:lnTo>
                  <a:pt x="2823" y="6424"/>
                </a:lnTo>
                <a:lnTo>
                  <a:pt x="2847" y="6546"/>
                </a:lnTo>
                <a:lnTo>
                  <a:pt x="2896" y="6643"/>
                </a:lnTo>
                <a:lnTo>
                  <a:pt x="2969" y="6741"/>
                </a:lnTo>
                <a:lnTo>
                  <a:pt x="3042" y="6838"/>
                </a:lnTo>
                <a:lnTo>
                  <a:pt x="3139" y="6887"/>
                </a:lnTo>
                <a:lnTo>
                  <a:pt x="3261" y="6911"/>
                </a:lnTo>
                <a:lnTo>
                  <a:pt x="3383" y="6911"/>
                </a:lnTo>
                <a:lnTo>
                  <a:pt x="3529" y="6887"/>
                </a:lnTo>
                <a:lnTo>
                  <a:pt x="3553" y="6887"/>
                </a:lnTo>
                <a:lnTo>
                  <a:pt x="3553" y="6911"/>
                </a:lnTo>
                <a:lnTo>
                  <a:pt x="3529" y="6984"/>
                </a:lnTo>
                <a:lnTo>
                  <a:pt x="3504" y="7130"/>
                </a:lnTo>
                <a:lnTo>
                  <a:pt x="3504" y="7252"/>
                </a:lnTo>
                <a:lnTo>
                  <a:pt x="3529" y="7276"/>
                </a:lnTo>
                <a:lnTo>
                  <a:pt x="3553" y="7325"/>
                </a:lnTo>
                <a:lnTo>
                  <a:pt x="3626" y="7349"/>
                </a:lnTo>
                <a:lnTo>
                  <a:pt x="3723" y="7349"/>
                </a:lnTo>
                <a:lnTo>
                  <a:pt x="3845" y="7300"/>
                </a:lnTo>
                <a:lnTo>
                  <a:pt x="3942" y="7252"/>
                </a:lnTo>
                <a:lnTo>
                  <a:pt x="3942" y="7373"/>
                </a:lnTo>
                <a:lnTo>
                  <a:pt x="3967" y="7470"/>
                </a:lnTo>
                <a:lnTo>
                  <a:pt x="3991" y="7568"/>
                </a:lnTo>
                <a:lnTo>
                  <a:pt x="4088" y="7641"/>
                </a:lnTo>
                <a:lnTo>
                  <a:pt x="4210" y="7689"/>
                </a:lnTo>
                <a:lnTo>
                  <a:pt x="4283" y="7714"/>
                </a:lnTo>
                <a:lnTo>
                  <a:pt x="4356" y="7689"/>
                </a:lnTo>
                <a:lnTo>
                  <a:pt x="4453" y="7641"/>
                </a:lnTo>
                <a:lnTo>
                  <a:pt x="4453" y="7762"/>
                </a:lnTo>
                <a:lnTo>
                  <a:pt x="4453" y="7884"/>
                </a:lnTo>
                <a:lnTo>
                  <a:pt x="4478" y="7933"/>
                </a:lnTo>
                <a:lnTo>
                  <a:pt x="4526" y="7981"/>
                </a:lnTo>
                <a:lnTo>
                  <a:pt x="4575" y="8030"/>
                </a:lnTo>
                <a:lnTo>
                  <a:pt x="4648" y="8054"/>
                </a:lnTo>
                <a:lnTo>
                  <a:pt x="4770" y="8103"/>
                </a:lnTo>
                <a:lnTo>
                  <a:pt x="4891" y="8079"/>
                </a:lnTo>
                <a:lnTo>
                  <a:pt x="5013" y="8054"/>
                </a:lnTo>
                <a:lnTo>
                  <a:pt x="5110" y="7981"/>
                </a:lnTo>
                <a:lnTo>
                  <a:pt x="5159" y="8079"/>
                </a:lnTo>
                <a:lnTo>
                  <a:pt x="5208" y="8103"/>
                </a:lnTo>
                <a:lnTo>
                  <a:pt x="5232" y="8127"/>
                </a:lnTo>
                <a:lnTo>
                  <a:pt x="5329" y="8103"/>
                </a:lnTo>
                <a:lnTo>
                  <a:pt x="5329" y="8127"/>
                </a:lnTo>
                <a:lnTo>
                  <a:pt x="5329" y="8152"/>
                </a:lnTo>
                <a:lnTo>
                  <a:pt x="5354" y="8152"/>
                </a:lnTo>
                <a:lnTo>
                  <a:pt x="5475" y="8103"/>
                </a:lnTo>
                <a:lnTo>
                  <a:pt x="5597" y="8054"/>
                </a:lnTo>
                <a:lnTo>
                  <a:pt x="5597" y="8225"/>
                </a:lnTo>
                <a:lnTo>
                  <a:pt x="5646" y="8298"/>
                </a:lnTo>
                <a:lnTo>
                  <a:pt x="5694" y="8346"/>
                </a:lnTo>
                <a:lnTo>
                  <a:pt x="5840" y="8444"/>
                </a:lnTo>
                <a:lnTo>
                  <a:pt x="5938" y="8492"/>
                </a:lnTo>
                <a:lnTo>
                  <a:pt x="6059" y="8492"/>
                </a:lnTo>
                <a:lnTo>
                  <a:pt x="6181" y="8468"/>
                </a:lnTo>
                <a:lnTo>
                  <a:pt x="6278" y="8419"/>
                </a:lnTo>
                <a:lnTo>
                  <a:pt x="6400" y="8492"/>
                </a:lnTo>
                <a:lnTo>
                  <a:pt x="6546" y="8565"/>
                </a:lnTo>
                <a:lnTo>
                  <a:pt x="6668" y="8687"/>
                </a:lnTo>
                <a:lnTo>
                  <a:pt x="3383" y="11729"/>
                </a:lnTo>
                <a:lnTo>
                  <a:pt x="1947" y="13067"/>
                </a:lnTo>
                <a:lnTo>
                  <a:pt x="1314" y="13627"/>
                </a:lnTo>
                <a:lnTo>
                  <a:pt x="1022" y="13943"/>
                </a:lnTo>
                <a:lnTo>
                  <a:pt x="731" y="14259"/>
                </a:lnTo>
                <a:lnTo>
                  <a:pt x="585" y="14503"/>
                </a:lnTo>
                <a:lnTo>
                  <a:pt x="463" y="14770"/>
                </a:lnTo>
                <a:lnTo>
                  <a:pt x="341" y="15087"/>
                </a:lnTo>
                <a:lnTo>
                  <a:pt x="268" y="15403"/>
                </a:lnTo>
                <a:lnTo>
                  <a:pt x="268" y="15573"/>
                </a:lnTo>
                <a:lnTo>
                  <a:pt x="268" y="15719"/>
                </a:lnTo>
                <a:lnTo>
                  <a:pt x="268" y="15865"/>
                </a:lnTo>
                <a:lnTo>
                  <a:pt x="317" y="16011"/>
                </a:lnTo>
                <a:lnTo>
                  <a:pt x="366" y="16157"/>
                </a:lnTo>
                <a:lnTo>
                  <a:pt x="463" y="16279"/>
                </a:lnTo>
                <a:lnTo>
                  <a:pt x="560" y="16376"/>
                </a:lnTo>
                <a:lnTo>
                  <a:pt x="682" y="16473"/>
                </a:lnTo>
                <a:lnTo>
                  <a:pt x="731" y="16522"/>
                </a:lnTo>
                <a:lnTo>
                  <a:pt x="852" y="16644"/>
                </a:lnTo>
                <a:lnTo>
                  <a:pt x="974" y="16741"/>
                </a:lnTo>
                <a:lnTo>
                  <a:pt x="1095" y="16790"/>
                </a:lnTo>
                <a:lnTo>
                  <a:pt x="1241" y="16838"/>
                </a:lnTo>
                <a:lnTo>
                  <a:pt x="1387" y="16863"/>
                </a:lnTo>
                <a:lnTo>
                  <a:pt x="1679" y="16863"/>
                </a:lnTo>
                <a:lnTo>
                  <a:pt x="1850" y="16838"/>
                </a:lnTo>
                <a:lnTo>
                  <a:pt x="2142" y="16741"/>
                </a:lnTo>
                <a:lnTo>
                  <a:pt x="2434" y="16595"/>
                </a:lnTo>
                <a:lnTo>
                  <a:pt x="2701" y="16425"/>
                </a:lnTo>
                <a:lnTo>
                  <a:pt x="2920" y="16254"/>
                </a:lnTo>
                <a:lnTo>
                  <a:pt x="3285" y="15938"/>
                </a:lnTo>
                <a:lnTo>
                  <a:pt x="3650" y="15597"/>
                </a:lnTo>
                <a:lnTo>
                  <a:pt x="4356" y="14892"/>
                </a:lnTo>
                <a:lnTo>
                  <a:pt x="5694" y="13432"/>
                </a:lnTo>
                <a:lnTo>
                  <a:pt x="7057" y="11972"/>
                </a:lnTo>
                <a:lnTo>
                  <a:pt x="8371" y="10463"/>
                </a:lnTo>
                <a:lnTo>
                  <a:pt x="8833" y="11047"/>
                </a:lnTo>
                <a:lnTo>
                  <a:pt x="9320" y="11583"/>
                </a:lnTo>
                <a:lnTo>
                  <a:pt x="10342" y="12629"/>
                </a:lnTo>
                <a:lnTo>
                  <a:pt x="12386" y="14770"/>
                </a:lnTo>
                <a:lnTo>
                  <a:pt x="12775" y="15160"/>
                </a:lnTo>
                <a:lnTo>
                  <a:pt x="13237" y="15622"/>
                </a:lnTo>
                <a:lnTo>
                  <a:pt x="13773" y="16133"/>
                </a:lnTo>
                <a:lnTo>
                  <a:pt x="14065" y="16376"/>
                </a:lnTo>
                <a:lnTo>
                  <a:pt x="14357" y="16595"/>
                </a:lnTo>
                <a:lnTo>
                  <a:pt x="14649" y="16814"/>
                </a:lnTo>
                <a:lnTo>
                  <a:pt x="14965" y="16960"/>
                </a:lnTo>
                <a:lnTo>
                  <a:pt x="15257" y="17106"/>
                </a:lnTo>
                <a:lnTo>
                  <a:pt x="15549" y="17179"/>
                </a:lnTo>
                <a:lnTo>
                  <a:pt x="15695" y="17203"/>
                </a:lnTo>
                <a:lnTo>
                  <a:pt x="15963" y="17203"/>
                </a:lnTo>
                <a:lnTo>
                  <a:pt x="16084" y="17179"/>
                </a:lnTo>
                <a:lnTo>
                  <a:pt x="16230" y="17130"/>
                </a:lnTo>
                <a:lnTo>
                  <a:pt x="16352" y="17057"/>
                </a:lnTo>
                <a:lnTo>
                  <a:pt x="16474" y="16984"/>
                </a:lnTo>
                <a:lnTo>
                  <a:pt x="16595" y="16863"/>
                </a:lnTo>
                <a:lnTo>
                  <a:pt x="16741" y="16692"/>
                </a:lnTo>
                <a:lnTo>
                  <a:pt x="16863" y="16473"/>
                </a:lnTo>
                <a:lnTo>
                  <a:pt x="16936" y="16230"/>
                </a:lnTo>
                <a:lnTo>
                  <a:pt x="16984" y="15987"/>
                </a:lnTo>
                <a:lnTo>
                  <a:pt x="16984" y="15743"/>
                </a:lnTo>
                <a:lnTo>
                  <a:pt x="16960" y="15500"/>
                </a:lnTo>
                <a:lnTo>
                  <a:pt x="16911" y="15257"/>
                </a:lnTo>
                <a:lnTo>
                  <a:pt x="16838" y="15038"/>
                </a:lnTo>
                <a:lnTo>
                  <a:pt x="16668" y="14722"/>
                </a:lnTo>
                <a:lnTo>
                  <a:pt x="16425" y="14381"/>
                </a:lnTo>
                <a:lnTo>
                  <a:pt x="16157" y="14016"/>
                </a:lnTo>
                <a:lnTo>
                  <a:pt x="15865" y="13651"/>
                </a:lnTo>
                <a:lnTo>
                  <a:pt x="15549" y="13310"/>
                </a:lnTo>
                <a:lnTo>
                  <a:pt x="15233" y="12970"/>
                </a:lnTo>
                <a:lnTo>
                  <a:pt x="14673" y="12459"/>
                </a:lnTo>
                <a:lnTo>
                  <a:pt x="13967" y="11826"/>
                </a:lnTo>
                <a:lnTo>
                  <a:pt x="13262" y="11193"/>
                </a:lnTo>
                <a:lnTo>
                  <a:pt x="13286" y="11120"/>
                </a:lnTo>
                <a:lnTo>
                  <a:pt x="13286" y="11072"/>
                </a:lnTo>
                <a:lnTo>
                  <a:pt x="13262" y="11047"/>
                </a:lnTo>
                <a:lnTo>
                  <a:pt x="13189" y="11023"/>
                </a:lnTo>
                <a:lnTo>
                  <a:pt x="13091" y="11047"/>
                </a:lnTo>
                <a:lnTo>
                  <a:pt x="11631" y="9660"/>
                </a:lnTo>
                <a:lnTo>
                  <a:pt x="10196" y="8273"/>
                </a:lnTo>
                <a:lnTo>
                  <a:pt x="10707" y="7641"/>
                </a:lnTo>
                <a:lnTo>
                  <a:pt x="10828" y="7762"/>
                </a:lnTo>
                <a:lnTo>
                  <a:pt x="10974" y="7860"/>
                </a:lnTo>
                <a:lnTo>
                  <a:pt x="11120" y="7933"/>
                </a:lnTo>
                <a:lnTo>
                  <a:pt x="11291" y="8006"/>
                </a:lnTo>
                <a:lnTo>
                  <a:pt x="11461" y="8054"/>
                </a:lnTo>
                <a:lnTo>
                  <a:pt x="11631" y="8103"/>
                </a:lnTo>
                <a:lnTo>
                  <a:pt x="11996" y="8127"/>
                </a:lnTo>
                <a:lnTo>
                  <a:pt x="12264" y="8127"/>
                </a:lnTo>
                <a:lnTo>
                  <a:pt x="12532" y="8103"/>
                </a:lnTo>
                <a:lnTo>
                  <a:pt x="12799" y="8030"/>
                </a:lnTo>
                <a:lnTo>
                  <a:pt x="13067" y="7933"/>
                </a:lnTo>
                <a:lnTo>
                  <a:pt x="13310" y="7811"/>
                </a:lnTo>
                <a:lnTo>
                  <a:pt x="13554" y="7665"/>
                </a:lnTo>
                <a:lnTo>
                  <a:pt x="13773" y="7519"/>
                </a:lnTo>
                <a:lnTo>
                  <a:pt x="13992" y="7349"/>
                </a:lnTo>
                <a:lnTo>
                  <a:pt x="14235" y="7130"/>
                </a:lnTo>
                <a:lnTo>
                  <a:pt x="14478" y="6911"/>
                </a:lnTo>
                <a:lnTo>
                  <a:pt x="14697" y="6668"/>
                </a:lnTo>
                <a:lnTo>
                  <a:pt x="14892" y="6400"/>
                </a:lnTo>
                <a:lnTo>
                  <a:pt x="15281" y="5865"/>
                </a:lnTo>
                <a:lnTo>
                  <a:pt x="15622" y="5305"/>
                </a:lnTo>
                <a:lnTo>
                  <a:pt x="16011" y="4697"/>
                </a:lnTo>
                <a:lnTo>
                  <a:pt x="16376" y="4064"/>
                </a:lnTo>
                <a:lnTo>
                  <a:pt x="16692" y="3407"/>
                </a:lnTo>
                <a:lnTo>
                  <a:pt x="16960" y="2726"/>
                </a:lnTo>
                <a:lnTo>
                  <a:pt x="16984" y="2628"/>
                </a:lnTo>
                <a:lnTo>
                  <a:pt x="16960" y="2555"/>
                </a:lnTo>
                <a:lnTo>
                  <a:pt x="16960" y="2507"/>
                </a:lnTo>
                <a:lnTo>
                  <a:pt x="16960" y="2434"/>
                </a:lnTo>
                <a:lnTo>
                  <a:pt x="16911" y="2385"/>
                </a:lnTo>
                <a:lnTo>
                  <a:pt x="16863" y="2336"/>
                </a:lnTo>
                <a:lnTo>
                  <a:pt x="16814" y="2288"/>
                </a:lnTo>
                <a:lnTo>
                  <a:pt x="16692" y="2288"/>
                </a:lnTo>
                <a:lnTo>
                  <a:pt x="16644" y="2312"/>
                </a:lnTo>
                <a:lnTo>
                  <a:pt x="15646" y="3066"/>
                </a:lnTo>
                <a:lnTo>
                  <a:pt x="15160" y="3456"/>
                </a:lnTo>
                <a:lnTo>
                  <a:pt x="14649" y="3821"/>
                </a:lnTo>
                <a:lnTo>
                  <a:pt x="13919" y="4332"/>
                </a:lnTo>
                <a:lnTo>
                  <a:pt x="13919" y="4332"/>
                </a:lnTo>
                <a:lnTo>
                  <a:pt x="14746" y="3115"/>
                </a:lnTo>
                <a:lnTo>
                  <a:pt x="15476" y="2020"/>
                </a:lnTo>
                <a:lnTo>
                  <a:pt x="15671" y="1704"/>
                </a:lnTo>
                <a:lnTo>
                  <a:pt x="15768" y="1533"/>
                </a:lnTo>
                <a:lnTo>
                  <a:pt x="15817" y="1363"/>
                </a:lnTo>
                <a:lnTo>
                  <a:pt x="15890" y="1290"/>
                </a:lnTo>
                <a:lnTo>
                  <a:pt x="15963" y="1217"/>
                </a:lnTo>
                <a:lnTo>
                  <a:pt x="15987" y="1120"/>
                </a:lnTo>
                <a:lnTo>
                  <a:pt x="15963" y="1022"/>
                </a:lnTo>
                <a:lnTo>
                  <a:pt x="15890" y="949"/>
                </a:lnTo>
                <a:lnTo>
                  <a:pt x="15817" y="901"/>
                </a:lnTo>
                <a:lnTo>
                  <a:pt x="15744" y="876"/>
                </a:lnTo>
                <a:lnTo>
                  <a:pt x="15622" y="876"/>
                </a:lnTo>
                <a:lnTo>
                  <a:pt x="15549" y="949"/>
                </a:lnTo>
                <a:lnTo>
                  <a:pt x="14551" y="1777"/>
                </a:lnTo>
                <a:lnTo>
                  <a:pt x="13554" y="2580"/>
                </a:lnTo>
                <a:lnTo>
                  <a:pt x="13043" y="2920"/>
                </a:lnTo>
                <a:lnTo>
                  <a:pt x="12532" y="3310"/>
                </a:lnTo>
                <a:lnTo>
                  <a:pt x="12532" y="3310"/>
                </a:lnTo>
                <a:lnTo>
                  <a:pt x="12945" y="2653"/>
                </a:lnTo>
                <a:lnTo>
                  <a:pt x="13359" y="1996"/>
                </a:lnTo>
                <a:lnTo>
                  <a:pt x="13554" y="1752"/>
                </a:lnTo>
                <a:lnTo>
                  <a:pt x="13821" y="1436"/>
                </a:lnTo>
                <a:lnTo>
                  <a:pt x="13919" y="1290"/>
                </a:lnTo>
                <a:lnTo>
                  <a:pt x="14040" y="1120"/>
                </a:lnTo>
                <a:lnTo>
                  <a:pt x="14113" y="949"/>
                </a:lnTo>
                <a:lnTo>
                  <a:pt x="14162" y="779"/>
                </a:lnTo>
                <a:lnTo>
                  <a:pt x="14357" y="584"/>
                </a:lnTo>
                <a:lnTo>
                  <a:pt x="14430" y="487"/>
                </a:lnTo>
                <a:lnTo>
                  <a:pt x="14454" y="390"/>
                </a:lnTo>
                <a:lnTo>
                  <a:pt x="14430" y="292"/>
                </a:lnTo>
                <a:lnTo>
                  <a:pt x="14357" y="195"/>
                </a:lnTo>
                <a:lnTo>
                  <a:pt x="14284" y="146"/>
                </a:lnTo>
                <a:lnTo>
                  <a:pt x="14186" y="122"/>
                </a:lnTo>
                <a:lnTo>
                  <a:pt x="14065" y="122"/>
                </a:lnTo>
                <a:lnTo>
                  <a:pt x="13967" y="195"/>
                </a:lnTo>
                <a:lnTo>
                  <a:pt x="13554" y="560"/>
                </a:lnTo>
                <a:lnTo>
                  <a:pt x="13091" y="901"/>
                </a:lnTo>
                <a:lnTo>
                  <a:pt x="12629" y="1217"/>
                </a:lnTo>
                <a:lnTo>
                  <a:pt x="12142" y="1509"/>
                </a:lnTo>
                <a:lnTo>
                  <a:pt x="11680" y="1801"/>
                </a:lnTo>
                <a:lnTo>
                  <a:pt x="11193" y="2117"/>
                </a:lnTo>
                <a:lnTo>
                  <a:pt x="10755" y="2434"/>
                </a:lnTo>
                <a:lnTo>
                  <a:pt x="10317" y="2823"/>
                </a:lnTo>
                <a:lnTo>
                  <a:pt x="10147" y="2993"/>
                </a:lnTo>
                <a:lnTo>
                  <a:pt x="10001" y="3164"/>
                </a:lnTo>
                <a:lnTo>
                  <a:pt x="9855" y="3383"/>
                </a:lnTo>
                <a:lnTo>
                  <a:pt x="9733" y="3577"/>
                </a:lnTo>
                <a:lnTo>
                  <a:pt x="9612" y="3796"/>
                </a:lnTo>
                <a:lnTo>
                  <a:pt x="9514" y="4015"/>
                </a:lnTo>
                <a:lnTo>
                  <a:pt x="9417" y="4234"/>
                </a:lnTo>
                <a:lnTo>
                  <a:pt x="9368" y="4478"/>
                </a:lnTo>
                <a:lnTo>
                  <a:pt x="9320" y="4672"/>
                </a:lnTo>
                <a:lnTo>
                  <a:pt x="9295" y="4867"/>
                </a:lnTo>
                <a:lnTo>
                  <a:pt x="9295" y="5062"/>
                </a:lnTo>
                <a:lnTo>
                  <a:pt x="9295" y="5281"/>
                </a:lnTo>
                <a:lnTo>
                  <a:pt x="9344" y="5475"/>
                </a:lnTo>
                <a:lnTo>
                  <a:pt x="9393" y="5670"/>
                </a:lnTo>
                <a:lnTo>
                  <a:pt x="9441" y="5865"/>
                </a:lnTo>
                <a:lnTo>
                  <a:pt x="9539" y="6035"/>
                </a:lnTo>
                <a:lnTo>
                  <a:pt x="9514" y="6059"/>
                </a:lnTo>
                <a:lnTo>
                  <a:pt x="8760" y="6765"/>
                </a:lnTo>
                <a:lnTo>
                  <a:pt x="7422" y="5402"/>
                </a:lnTo>
                <a:lnTo>
                  <a:pt x="6059" y="4088"/>
                </a:lnTo>
                <a:lnTo>
                  <a:pt x="3358" y="1412"/>
                </a:lnTo>
                <a:lnTo>
                  <a:pt x="2872" y="925"/>
                </a:lnTo>
                <a:lnTo>
                  <a:pt x="2604" y="682"/>
                </a:lnTo>
                <a:lnTo>
                  <a:pt x="2336" y="438"/>
                </a:lnTo>
                <a:lnTo>
                  <a:pt x="2044" y="244"/>
                </a:lnTo>
                <a:lnTo>
                  <a:pt x="1898" y="171"/>
                </a:lnTo>
                <a:lnTo>
                  <a:pt x="1728" y="98"/>
                </a:lnTo>
                <a:lnTo>
                  <a:pt x="1582" y="49"/>
                </a:lnTo>
                <a:lnTo>
                  <a:pt x="1412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46"/>
          <p:cNvSpPr/>
          <p:nvPr/>
        </p:nvSpPr>
        <p:spPr>
          <a:xfrm>
            <a:off x="2590093" y="4430394"/>
            <a:ext cx="446192" cy="372256"/>
          </a:xfrm>
          <a:custGeom>
            <a:avLst/>
            <a:gdLst/>
            <a:ahLst/>
            <a:cxnLst/>
            <a:rect l="l" t="t" r="r" b="b"/>
            <a:pathLst>
              <a:path w="20416" h="17033" extrusionOk="0">
                <a:moveTo>
                  <a:pt x="9003" y="852"/>
                </a:moveTo>
                <a:lnTo>
                  <a:pt x="8882" y="925"/>
                </a:lnTo>
                <a:lnTo>
                  <a:pt x="8736" y="998"/>
                </a:lnTo>
                <a:lnTo>
                  <a:pt x="8614" y="1095"/>
                </a:lnTo>
                <a:lnTo>
                  <a:pt x="8492" y="1192"/>
                </a:lnTo>
                <a:lnTo>
                  <a:pt x="8395" y="1314"/>
                </a:lnTo>
                <a:lnTo>
                  <a:pt x="8322" y="1460"/>
                </a:lnTo>
                <a:lnTo>
                  <a:pt x="8249" y="1582"/>
                </a:lnTo>
                <a:lnTo>
                  <a:pt x="8225" y="1752"/>
                </a:lnTo>
                <a:lnTo>
                  <a:pt x="8225" y="1898"/>
                </a:lnTo>
                <a:lnTo>
                  <a:pt x="8249" y="2068"/>
                </a:lnTo>
                <a:lnTo>
                  <a:pt x="8298" y="2214"/>
                </a:lnTo>
                <a:lnTo>
                  <a:pt x="8371" y="2360"/>
                </a:lnTo>
                <a:lnTo>
                  <a:pt x="8468" y="2482"/>
                </a:lnTo>
                <a:lnTo>
                  <a:pt x="8565" y="2604"/>
                </a:lnTo>
                <a:lnTo>
                  <a:pt x="8784" y="2847"/>
                </a:lnTo>
                <a:lnTo>
                  <a:pt x="8857" y="2969"/>
                </a:lnTo>
                <a:lnTo>
                  <a:pt x="8882" y="3115"/>
                </a:lnTo>
                <a:lnTo>
                  <a:pt x="8882" y="3188"/>
                </a:lnTo>
                <a:lnTo>
                  <a:pt x="8882" y="3261"/>
                </a:lnTo>
                <a:lnTo>
                  <a:pt x="8833" y="3334"/>
                </a:lnTo>
                <a:lnTo>
                  <a:pt x="8784" y="3431"/>
                </a:lnTo>
                <a:lnTo>
                  <a:pt x="8784" y="3455"/>
                </a:lnTo>
                <a:lnTo>
                  <a:pt x="8784" y="3504"/>
                </a:lnTo>
                <a:lnTo>
                  <a:pt x="8809" y="3528"/>
                </a:lnTo>
                <a:lnTo>
                  <a:pt x="8857" y="3528"/>
                </a:lnTo>
                <a:lnTo>
                  <a:pt x="8979" y="3504"/>
                </a:lnTo>
                <a:lnTo>
                  <a:pt x="9076" y="3431"/>
                </a:lnTo>
                <a:lnTo>
                  <a:pt x="9174" y="3358"/>
                </a:lnTo>
                <a:lnTo>
                  <a:pt x="9198" y="3261"/>
                </a:lnTo>
                <a:lnTo>
                  <a:pt x="9222" y="3163"/>
                </a:lnTo>
                <a:lnTo>
                  <a:pt x="9222" y="3042"/>
                </a:lnTo>
                <a:lnTo>
                  <a:pt x="9198" y="2920"/>
                </a:lnTo>
                <a:lnTo>
                  <a:pt x="9174" y="2774"/>
                </a:lnTo>
                <a:lnTo>
                  <a:pt x="9076" y="2628"/>
                </a:lnTo>
                <a:lnTo>
                  <a:pt x="8979" y="2506"/>
                </a:lnTo>
                <a:lnTo>
                  <a:pt x="8736" y="2263"/>
                </a:lnTo>
                <a:lnTo>
                  <a:pt x="8663" y="2166"/>
                </a:lnTo>
                <a:lnTo>
                  <a:pt x="8614" y="2068"/>
                </a:lnTo>
                <a:lnTo>
                  <a:pt x="8565" y="1971"/>
                </a:lnTo>
                <a:lnTo>
                  <a:pt x="8565" y="1898"/>
                </a:lnTo>
                <a:lnTo>
                  <a:pt x="8565" y="1801"/>
                </a:lnTo>
                <a:lnTo>
                  <a:pt x="8590" y="1728"/>
                </a:lnTo>
                <a:lnTo>
                  <a:pt x="8638" y="1582"/>
                </a:lnTo>
                <a:lnTo>
                  <a:pt x="8760" y="1436"/>
                </a:lnTo>
                <a:lnTo>
                  <a:pt x="8882" y="1290"/>
                </a:lnTo>
                <a:lnTo>
                  <a:pt x="9003" y="1144"/>
                </a:lnTo>
                <a:lnTo>
                  <a:pt x="9125" y="998"/>
                </a:lnTo>
                <a:lnTo>
                  <a:pt x="9125" y="949"/>
                </a:lnTo>
                <a:lnTo>
                  <a:pt x="9101" y="900"/>
                </a:lnTo>
                <a:lnTo>
                  <a:pt x="9076" y="852"/>
                </a:lnTo>
                <a:close/>
                <a:moveTo>
                  <a:pt x="11461" y="925"/>
                </a:moveTo>
                <a:lnTo>
                  <a:pt x="11461" y="949"/>
                </a:lnTo>
                <a:lnTo>
                  <a:pt x="11461" y="1046"/>
                </a:lnTo>
                <a:lnTo>
                  <a:pt x="11437" y="1144"/>
                </a:lnTo>
                <a:lnTo>
                  <a:pt x="11364" y="1338"/>
                </a:lnTo>
                <a:lnTo>
                  <a:pt x="11266" y="1484"/>
                </a:lnTo>
                <a:lnTo>
                  <a:pt x="11145" y="1630"/>
                </a:lnTo>
                <a:lnTo>
                  <a:pt x="10999" y="1776"/>
                </a:lnTo>
                <a:lnTo>
                  <a:pt x="10901" y="1947"/>
                </a:lnTo>
                <a:lnTo>
                  <a:pt x="10828" y="2117"/>
                </a:lnTo>
                <a:lnTo>
                  <a:pt x="10804" y="2214"/>
                </a:lnTo>
                <a:lnTo>
                  <a:pt x="10804" y="2336"/>
                </a:lnTo>
                <a:lnTo>
                  <a:pt x="10828" y="2482"/>
                </a:lnTo>
                <a:lnTo>
                  <a:pt x="10877" y="2604"/>
                </a:lnTo>
                <a:lnTo>
                  <a:pt x="10950" y="2750"/>
                </a:lnTo>
                <a:lnTo>
                  <a:pt x="11047" y="2871"/>
                </a:lnTo>
                <a:lnTo>
                  <a:pt x="11242" y="3115"/>
                </a:lnTo>
                <a:lnTo>
                  <a:pt x="11339" y="3236"/>
                </a:lnTo>
                <a:lnTo>
                  <a:pt x="11412" y="3358"/>
                </a:lnTo>
                <a:lnTo>
                  <a:pt x="11461" y="3480"/>
                </a:lnTo>
                <a:lnTo>
                  <a:pt x="11485" y="3626"/>
                </a:lnTo>
                <a:lnTo>
                  <a:pt x="11510" y="3772"/>
                </a:lnTo>
                <a:lnTo>
                  <a:pt x="11485" y="3966"/>
                </a:lnTo>
                <a:lnTo>
                  <a:pt x="11485" y="3991"/>
                </a:lnTo>
                <a:lnTo>
                  <a:pt x="11510" y="4039"/>
                </a:lnTo>
                <a:lnTo>
                  <a:pt x="11558" y="4039"/>
                </a:lnTo>
                <a:lnTo>
                  <a:pt x="11680" y="4015"/>
                </a:lnTo>
                <a:lnTo>
                  <a:pt x="11777" y="3942"/>
                </a:lnTo>
                <a:lnTo>
                  <a:pt x="11826" y="3869"/>
                </a:lnTo>
                <a:lnTo>
                  <a:pt x="11875" y="3796"/>
                </a:lnTo>
                <a:lnTo>
                  <a:pt x="11899" y="3723"/>
                </a:lnTo>
                <a:lnTo>
                  <a:pt x="11899" y="3626"/>
                </a:lnTo>
                <a:lnTo>
                  <a:pt x="11850" y="3407"/>
                </a:lnTo>
                <a:lnTo>
                  <a:pt x="11753" y="3212"/>
                </a:lnTo>
                <a:lnTo>
                  <a:pt x="11631" y="3017"/>
                </a:lnTo>
                <a:lnTo>
                  <a:pt x="11510" y="2847"/>
                </a:lnTo>
                <a:lnTo>
                  <a:pt x="11412" y="2701"/>
                </a:lnTo>
                <a:lnTo>
                  <a:pt x="11315" y="2579"/>
                </a:lnTo>
                <a:lnTo>
                  <a:pt x="11266" y="2433"/>
                </a:lnTo>
                <a:lnTo>
                  <a:pt x="11242" y="2312"/>
                </a:lnTo>
                <a:lnTo>
                  <a:pt x="11242" y="2190"/>
                </a:lnTo>
                <a:lnTo>
                  <a:pt x="11291" y="2068"/>
                </a:lnTo>
                <a:lnTo>
                  <a:pt x="11364" y="1947"/>
                </a:lnTo>
                <a:lnTo>
                  <a:pt x="11437" y="1825"/>
                </a:lnTo>
                <a:lnTo>
                  <a:pt x="11534" y="1728"/>
                </a:lnTo>
                <a:lnTo>
                  <a:pt x="11631" y="1630"/>
                </a:lnTo>
                <a:lnTo>
                  <a:pt x="11704" y="1533"/>
                </a:lnTo>
                <a:lnTo>
                  <a:pt x="11753" y="1411"/>
                </a:lnTo>
                <a:lnTo>
                  <a:pt x="11777" y="1290"/>
                </a:lnTo>
                <a:lnTo>
                  <a:pt x="11777" y="1144"/>
                </a:lnTo>
                <a:lnTo>
                  <a:pt x="11704" y="1022"/>
                </a:lnTo>
                <a:lnTo>
                  <a:pt x="11680" y="973"/>
                </a:lnTo>
                <a:lnTo>
                  <a:pt x="11631" y="949"/>
                </a:lnTo>
                <a:lnTo>
                  <a:pt x="11558" y="925"/>
                </a:lnTo>
                <a:close/>
                <a:moveTo>
                  <a:pt x="10050" y="0"/>
                </a:moveTo>
                <a:lnTo>
                  <a:pt x="10025" y="49"/>
                </a:lnTo>
                <a:lnTo>
                  <a:pt x="10025" y="73"/>
                </a:lnTo>
                <a:lnTo>
                  <a:pt x="10050" y="122"/>
                </a:lnTo>
                <a:lnTo>
                  <a:pt x="10123" y="219"/>
                </a:lnTo>
                <a:lnTo>
                  <a:pt x="10147" y="316"/>
                </a:lnTo>
                <a:lnTo>
                  <a:pt x="10171" y="414"/>
                </a:lnTo>
                <a:lnTo>
                  <a:pt x="10171" y="487"/>
                </a:lnTo>
                <a:lnTo>
                  <a:pt x="10147" y="560"/>
                </a:lnTo>
                <a:lnTo>
                  <a:pt x="10098" y="657"/>
                </a:lnTo>
                <a:lnTo>
                  <a:pt x="9977" y="803"/>
                </a:lnTo>
                <a:lnTo>
                  <a:pt x="9685" y="1095"/>
                </a:lnTo>
                <a:lnTo>
                  <a:pt x="9539" y="1265"/>
                </a:lnTo>
                <a:lnTo>
                  <a:pt x="9466" y="1411"/>
                </a:lnTo>
                <a:lnTo>
                  <a:pt x="9417" y="1557"/>
                </a:lnTo>
                <a:lnTo>
                  <a:pt x="9393" y="1703"/>
                </a:lnTo>
                <a:lnTo>
                  <a:pt x="9417" y="1849"/>
                </a:lnTo>
                <a:lnTo>
                  <a:pt x="9441" y="1995"/>
                </a:lnTo>
                <a:lnTo>
                  <a:pt x="9490" y="2117"/>
                </a:lnTo>
                <a:lnTo>
                  <a:pt x="9539" y="2263"/>
                </a:lnTo>
                <a:lnTo>
                  <a:pt x="9709" y="2506"/>
                </a:lnTo>
                <a:lnTo>
                  <a:pt x="9977" y="2847"/>
                </a:lnTo>
                <a:lnTo>
                  <a:pt x="10098" y="3042"/>
                </a:lnTo>
                <a:lnTo>
                  <a:pt x="10123" y="3139"/>
                </a:lnTo>
                <a:lnTo>
                  <a:pt x="10147" y="3261"/>
                </a:lnTo>
                <a:lnTo>
                  <a:pt x="10147" y="3358"/>
                </a:lnTo>
                <a:lnTo>
                  <a:pt x="10098" y="3431"/>
                </a:lnTo>
                <a:lnTo>
                  <a:pt x="10050" y="3528"/>
                </a:lnTo>
                <a:lnTo>
                  <a:pt x="9977" y="3601"/>
                </a:lnTo>
                <a:lnTo>
                  <a:pt x="9806" y="3747"/>
                </a:lnTo>
                <a:lnTo>
                  <a:pt x="9636" y="3869"/>
                </a:lnTo>
                <a:lnTo>
                  <a:pt x="9563" y="3966"/>
                </a:lnTo>
                <a:lnTo>
                  <a:pt x="9490" y="4064"/>
                </a:lnTo>
                <a:lnTo>
                  <a:pt x="9417" y="4161"/>
                </a:lnTo>
                <a:lnTo>
                  <a:pt x="9368" y="4283"/>
                </a:lnTo>
                <a:lnTo>
                  <a:pt x="9344" y="4404"/>
                </a:lnTo>
                <a:lnTo>
                  <a:pt x="9344" y="4526"/>
                </a:lnTo>
                <a:lnTo>
                  <a:pt x="9344" y="4648"/>
                </a:lnTo>
                <a:lnTo>
                  <a:pt x="9393" y="4745"/>
                </a:lnTo>
                <a:lnTo>
                  <a:pt x="9417" y="4818"/>
                </a:lnTo>
                <a:lnTo>
                  <a:pt x="9490" y="4867"/>
                </a:lnTo>
                <a:lnTo>
                  <a:pt x="9563" y="4891"/>
                </a:lnTo>
                <a:lnTo>
                  <a:pt x="9685" y="4891"/>
                </a:lnTo>
                <a:lnTo>
                  <a:pt x="9733" y="4842"/>
                </a:lnTo>
                <a:lnTo>
                  <a:pt x="9782" y="4745"/>
                </a:lnTo>
                <a:lnTo>
                  <a:pt x="9806" y="4648"/>
                </a:lnTo>
                <a:lnTo>
                  <a:pt x="9806" y="4575"/>
                </a:lnTo>
                <a:lnTo>
                  <a:pt x="9806" y="4477"/>
                </a:lnTo>
                <a:lnTo>
                  <a:pt x="9855" y="4356"/>
                </a:lnTo>
                <a:lnTo>
                  <a:pt x="9928" y="4234"/>
                </a:lnTo>
                <a:lnTo>
                  <a:pt x="10025" y="4137"/>
                </a:lnTo>
                <a:lnTo>
                  <a:pt x="10269" y="3942"/>
                </a:lnTo>
                <a:lnTo>
                  <a:pt x="10390" y="3796"/>
                </a:lnTo>
                <a:lnTo>
                  <a:pt x="10512" y="3650"/>
                </a:lnTo>
                <a:lnTo>
                  <a:pt x="10561" y="3480"/>
                </a:lnTo>
                <a:lnTo>
                  <a:pt x="10585" y="3309"/>
                </a:lnTo>
                <a:lnTo>
                  <a:pt x="10585" y="3139"/>
                </a:lnTo>
                <a:lnTo>
                  <a:pt x="10561" y="2969"/>
                </a:lnTo>
                <a:lnTo>
                  <a:pt x="10488" y="2798"/>
                </a:lnTo>
                <a:lnTo>
                  <a:pt x="10390" y="2604"/>
                </a:lnTo>
                <a:lnTo>
                  <a:pt x="10244" y="2433"/>
                </a:lnTo>
                <a:lnTo>
                  <a:pt x="10098" y="2239"/>
                </a:lnTo>
                <a:lnTo>
                  <a:pt x="9952" y="2044"/>
                </a:lnTo>
                <a:lnTo>
                  <a:pt x="9831" y="1825"/>
                </a:lnTo>
                <a:lnTo>
                  <a:pt x="9831" y="1752"/>
                </a:lnTo>
                <a:lnTo>
                  <a:pt x="9806" y="1679"/>
                </a:lnTo>
                <a:lnTo>
                  <a:pt x="9855" y="1557"/>
                </a:lnTo>
                <a:lnTo>
                  <a:pt x="9928" y="1411"/>
                </a:lnTo>
                <a:lnTo>
                  <a:pt x="10025" y="1290"/>
                </a:lnTo>
                <a:lnTo>
                  <a:pt x="10269" y="1022"/>
                </a:lnTo>
                <a:lnTo>
                  <a:pt x="10366" y="900"/>
                </a:lnTo>
                <a:lnTo>
                  <a:pt x="10439" y="779"/>
                </a:lnTo>
                <a:lnTo>
                  <a:pt x="10488" y="657"/>
                </a:lnTo>
                <a:lnTo>
                  <a:pt x="10512" y="535"/>
                </a:lnTo>
                <a:lnTo>
                  <a:pt x="10512" y="389"/>
                </a:lnTo>
                <a:lnTo>
                  <a:pt x="10488" y="268"/>
                </a:lnTo>
                <a:lnTo>
                  <a:pt x="10439" y="146"/>
                </a:lnTo>
                <a:lnTo>
                  <a:pt x="10366" y="73"/>
                </a:lnTo>
                <a:lnTo>
                  <a:pt x="10244" y="0"/>
                </a:lnTo>
                <a:close/>
                <a:moveTo>
                  <a:pt x="11266" y="6959"/>
                </a:moveTo>
                <a:lnTo>
                  <a:pt x="11558" y="6984"/>
                </a:lnTo>
                <a:lnTo>
                  <a:pt x="11850" y="7032"/>
                </a:lnTo>
                <a:lnTo>
                  <a:pt x="12142" y="7081"/>
                </a:lnTo>
                <a:lnTo>
                  <a:pt x="12434" y="7178"/>
                </a:lnTo>
                <a:lnTo>
                  <a:pt x="12021" y="7300"/>
                </a:lnTo>
                <a:lnTo>
                  <a:pt x="11826" y="7373"/>
                </a:lnTo>
                <a:lnTo>
                  <a:pt x="11656" y="7470"/>
                </a:lnTo>
                <a:lnTo>
                  <a:pt x="11607" y="7519"/>
                </a:lnTo>
                <a:lnTo>
                  <a:pt x="11607" y="7543"/>
                </a:lnTo>
                <a:lnTo>
                  <a:pt x="11607" y="7640"/>
                </a:lnTo>
                <a:lnTo>
                  <a:pt x="11631" y="7665"/>
                </a:lnTo>
                <a:lnTo>
                  <a:pt x="11656" y="7689"/>
                </a:lnTo>
                <a:lnTo>
                  <a:pt x="11704" y="7713"/>
                </a:lnTo>
                <a:lnTo>
                  <a:pt x="11753" y="7713"/>
                </a:lnTo>
                <a:lnTo>
                  <a:pt x="12337" y="7543"/>
                </a:lnTo>
                <a:lnTo>
                  <a:pt x="12629" y="7446"/>
                </a:lnTo>
                <a:lnTo>
                  <a:pt x="12945" y="7397"/>
                </a:lnTo>
                <a:lnTo>
                  <a:pt x="13286" y="7592"/>
                </a:lnTo>
                <a:lnTo>
                  <a:pt x="12945" y="7640"/>
                </a:lnTo>
                <a:lnTo>
                  <a:pt x="12653" y="7713"/>
                </a:lnTo>
                <a:lnTo>
                  <a:pt x="12410" y="7835"/>
                </a:lnTo>
                <a:lnTo>
                  <a:pt x="12167" y="8005"/>
                </a:lnTo>
                <a:lnTo>
                  <a:pt x="12069" y="8103"/>
                </a:lnTo>
                <a:lnTo>
                  <a:pt x="11972" y="8224"/>
                </a:lnTo>
                <a:lnTo>
                  <a:pt x="11972" y="8249"/>
                </a:lnTo>
                <a:lnTo>
                  <a:pt x="11972" y="8273"/>
                </a:lnTo>
                <a:lnTo>
                  <a:pt x="12021" y="8273"/>
                </a:lnTo>
                <a:lnTo>
                  <a:pt x="12532" y="8103"/>
                </a:lnTo>
                <a:lnTo>
                  <a:pt x="12775" y="8030"/>
                </a:lnTo>
                <a:lnTo>
                  <a:pt x="13043" y="7981"/>
                </a:lnTo>
                <a:lnTo>
                  <a:pt x="13213" y="7957"/>
                </a:lnTo>
                <a:lnTo>
                  <a:pt x="13408" y="7957"/>
                </a:lnTo>
                <a:lnTo>
                  <a:pt x="13602" y="7981"/>
                </a:lnTo>
                <a:lnTo>
                  <a:pt x="13797" y="7957"/>
                </a:lnTo>
                <a:lnTo>
                  <a:pt x="14040" y="8224"/>
                </a:lnTo>
                <a:lnTo>
                  <a:pt x="14259" y="8492"/>
                </a:lnTo>
                <a:lnTo>
                  <a:pt x="14259" y="8492"/>
                </a:lnTo>
                <a:lnTo>
                  <a:pt x="14089" y="8468"/>
                </a:lnTo>
                <a:lnTo>
                  <a:pt x="13894" y="8468"/>
                </a:lnTo>
                <a:lnTo>
                  <a:pt x="13529" y="8492"/>
                </a:lnTo>
                <a:lnTo>
                  <a:pt x="13286" y="8541"/>
                </a:lnTo>
                <a:lnTo>
                  <a:pt x="13043" y="8589"/>
                </a:lnTo>
                <a:lnTo>
                  <a:pt x="12799" y="8662"/>
                </a:lnTo>
                <a:lnTo>
                  <a:pt x="12580" y="8784"/>
                </a:lnTo>
                <a:lnTo>
                  <a:pt x="12556" y="8784"/>
                </a:lnTo>
                <a:lnTo>
                  <a:pt x="12556" y="8808"/>
                </a:lnTo>
                <a:lnTo>
                  <a:pt x="12580" y="8833"/>
                </a:lnTo>
                <a:lnTo>
                  <a:pt x="12848" y="8833"/>
                </a:lnTo>
                <a:lnTo>
                  <a:pt x="13067" y="8808"/>
                </a:lnTo>
                <a:lnTo>
                  <a:pt x="13529" y="8760"/>
                </a:lnTo>
                <a:lnTo>
                  <a:pt x="13748" y="8760"/>
                </a:lnTo>
                <a:lnTo>
                  <a:pt x="13992" y="8784"/>
                </a:lnTo>
                <a:lnTo>
                  <a:pt x="14211" y="8784"/>
                </a:lnTo>
                <a:lnTo>
                  <a:pt x="14430" y="8735"/>
                </a:lnTo>
                <a:lnTo>
                  <a:pt x="14551" y="8979"/>
                </a:lnTo>
                <a:lnTo>
                  <a:pt x="14673" y="9222"/>
                </a:lnTo>
                <a:lnTo>
                  <a:pt x="14673" y="9222"/>
                </a:lnTo>
                <a:lnTo>
                  <a:pt x="14576" y="9173"/>
                </a:lnTo>
                <a:lnTo>
                  <a:pt x="14454" y="9149"/>
                </a:lnTo>
                <a:lnTo>
                  <a:pt x="14332" y="9125"/>
                </a:lnTo>
                <a:lnTo>
                  <a:pt x="14186" y="9149"/>
                </a:lnTo>
                <a:lnTo>
                  <a:pt x="13627" y="9222"/>
                </a:lnTo>
                <a:lnTo>
                  <a:pt x="13335" y="9295"/>
                </a:lnTo>
                <a:lnTo>
                  <a:pt x="13213" y="9344"/>
                </a:lnTo>
                <a:lnTo>
                  <a:pt x="13091" y="9417"/>
                </a:lnTo>
                <a:lnTo>
                  <a:pt x="13067" y="9465"/>
                </a:lnTo>
                <a:lnTo>
                  <a:pt x="13116" y="9490"/>
                </a:lnTo>
                <a:lnTo>
                  <a:pt x="13286" y="9538"/>
                </a:lnTo>
                <a:lnTo>
                  <a:pt x="13456" y="9538"/>
                </a:lnTo>
                <a:lnTo>
                  <a:pt x="13821" y="9465"/>
                </a:lnTo>
                <a:lnTo>
                  <a:pt x="14016" y="9441"/>
                </a:lnTo>
                <a:lnTo>
                  <a:pt x="14381" y="9441"/>
                </a:lnTo>
                <a:lnTo>
                  <a:pt x="14551" y="9514"/>
                </a:lnTo>
                <a:lnTo>
                  <a:pt x="14673" y="9514"/>
                </a:lnTo>
                <a:lnTo>
                  <a:pt x="14722" y="9490"/>
                </a:lnTo>
                <a:lnTo>
                  <a:pt x="14746" y="9441"/>
                </a:lnTo>
                <a:lnTo>
                  <a:pt x="14843" y="9782"/>
                </a:lnTo>
                <a:lnTo>
                  <a:pt x="14649" y="9757"/>
                </a:lnTo>
                <a:lnTo>
                  <a:pt x="14454" y="9757"/>
                </a:lnTo>
                <a:lnTo>
                  <a:pt x="14211" y="9782"/>
                </a:lnTo>
                <a:lnTo>
                  <a:pt x="13992" y="9806"/>
                </a:lnTo>
                <a:lnTo>
                  <a:pt x="13773" y="9855"/>
                </a:lnTo>
                <a:lnTo>
                  <a:pt x="13675" y="9903"/>
                </a:lnTo>
                <a:lnTo>
                  <a:pt x="13578" y="9952"/>
                </a:lnTo>
                <a:lnTo>
                  <a:pt x="13554" y="9976"/>
                </a:lnTo>
                <a:lnTo>
                  <a:pt x="13529" y="10025"/>
                </a:lnTo>
                <a:lnTo>
                  <a:pt x="13554" y="10049"/>
                </a:lnTo>
                <a:lnTo>
                  <a:pt x="13578" y="10074"/>
                </a:lnTo>
                <a:lnTo>
                  <a:pt x="13773" y="10098"/>
                </a:lnTo>
                <a:lnTo>
                  <a:pt x="14892" y="10098"/>
                </a:lnTo>
                <a:lnTo>
                  <a:pt x="14916" y="10463"/>
                </a:lnTo>
                <a:lnTo>
                  <a:pt x="14795" y="10414"/>
                </a:lnTo>
                <a:lnTo>
                  <a:pt x="14405" y="10414"/>
                </a:lnTo>
                <a:lnTo>
                  <a:pt x="14065" y="10439"/>
                </a:lnTo>
                <a:lnTo>
                  <a:pt x="13894" y="10487"/>
                </a:lnTo>
                <a:lnTo>
                  <a:pt x="13724" y="10536"/>
                </a:lnTo>
                <a:lnTo>
                  <a:pt x="13700" y="10560"/>
                </a:lnTo>
                <a:lnTo>
                  <a:pt x="13700" y="10585"/>
                </a:lnTo>
                <a:lnTo>
                  <a:pt x="13700" y="10633"/>
                </a:lnTo>
                <a:lnTo>
                  <a:pt x="13724" y="10658"/>
                </a:lnTo>
                <a:lnTo>
                  <a:pt x="13894" y="10706"/>
                </a:lnTo>
                <a:lnTo>
                  <a:pt x="14065" y="10731"/>
                </a:lnTo>
                <a:lnTo>
                  <a:pt x="14405" y="10755"/>
                </a:lnTo>
                <a:lnTo>
                  <a:pt x="14649" y="10755"/>
                </a:lnTo>
                <a:lnTo>
                  <a:pt x="14795" y="10731"/>
                </a:lnTo>
                <a:lnTo>
                  <a:pt x="14916" y="10682"/>
                </a:lnTo>
                <a:lnTo>
                  <a:pt x="14892" y="10779"/>
                </a:lnTo>
                <a:lnTo>
                  <a:pt x="14916" y="10877"/>
                </a:lnTo>
                <a:lnTo>
                  <a:pt x="14965" y="10950"/>
                </a:lnTo>
                <a:lnTo>
                  <a:pt x="15038" y="10998"/>
                </a:lnTo>
                <a:lnTo>
                  <a:pt x="15135" y="11023"/>
                </a:lnTo>
                <a:lnTo>
                  <a:pt x="15233" y="11023"/>
                </a:lnTo>
                <a:lnTo>
                  <a:pt x="15306" y="10998"/>
                </a:lnTo>
                <a:lnTo>
                  <a:pt x="15379" y="10950"/>
                </a:lnTo>
                <a:lnTo>
                  <a:pt x="15403" y="10852"/>
                </a:lnTo>
                <a:lnTo>
                  <a:pt x="15451" y="10439"/>
                </a:lnTo>
                <a:lnTo>
                  <a:pt x="15670" y="10463"/>
                </a:lnTo>
                <a:lnTo>
                  <a:pt x="15914" y="10463"/>
                </a:lnTo>
                <a:lnTo>
                  <a:pt x="16060" y="10487"/>
                </a:lnTo>
                <a:lnTo>
                  <a:pt x="15865" y="10609"/>
                </a:lnTo>
                <a:lnTo>
                  <a:pt x="15695" y="10755"/>
                </a:lnTo>
                <a:lnTo>
                  <a:pt x="15670" y="10804"/>
                </a:lnTo>
                <a:lnTo>
                  <a:pt x="15646" y="10877"/>
                </a:lnTo>
                <a:lnTo>
                  <a:pt x="15646" y="10925"/>
                </a:lnTo>
                <a:lnTo>
                  <a:pt x="15695" y="10974"/>
                </a:lnTo>
                <a:lnTo>
                  <a:pt x="15719" y="11023"/>
                </a:lnTo>
                <a:lnTo>
                  <a:pt x="15768" y="11047"/>
                </a:lnTo>
                <a:lnTo>
                  <a:pt x="15841" y="11047"/>
                </a:lnTo>
                <a:lnTo>
                  <a:pt x="15914" y="11023"/>
                </a:lnTo>
                <a:lnTo>
                  <a:pt x="16133" y="10901"/>
                </a:lnTo>
                <a:lnTo>
                  <a:pt x="16352" y="10779"/>
                </a:lnTo>
                <a:lnTo>
                  <a:pt x="16571" y="10731"/>
                </a:lnTo>
                <a:lnTo>
                  <a:pt x="16814" y="10682"/>
                </a:lnTo>
                <a:lnTo>
                  <a:pt x="17033" y="10779"/>
                </a:lnTo>
                <a:lnTo>
                  <a:pt x="17179" y="10852"/>
                </a:lnTo>
                <a:lnTo>
                  <a:pt x="16814" y="10974"/>
                </a:lnTo>
                <a:lnTo>
                  <a:pt x="16498" y="11096"/>
                </a:lnTo>
                <a:lnTo>
                  <a:pt x="16230" y="11217"/>
                </a:lnTo>
                <a:lnTo>
                  <a:pt x="16060" y="11315"/>
                </a:lnTo>
                <a:lnTo>
                  <a:pt x="16060" y="11339"/>
                </a:lnTo>
                <a:lnTo>
                  <a:pt x="16060" y="11363"/>
                </a:lnTo>
                <a:lnTo>
                  <a:pt x="16084" y="11388"/>
                </a:lnTo>
                <a:lnTo>
                  <a:pt x="16108" y="11388"/>
                </a:lnTo>
                <a:lnTo>
                  <a:pt x="16522" y="11266"/>
                </a:lnTo>
                <a:lnTo>
                  <a:pt x="16936" y="11144"/>
                </a:lnTo>
                <a:lnTo>
                  <a:pt x="17155" y="11096"/>
                </a:lnTo>
                <a:lnTo>
                  <a:pt x="17374" y="11071"/>
                </a:lnTo>
                <a:lnTo>
                  <a:pt x="17447" y="11071"/>
                </a:lnTo>
                <a:lnTo>
                  <a:pt x="17666" y="11290"/>
                </a:lnTo>
                <a:lnTo>
                  <a:pt x="17398" y="11315"/>
                </a:lnTo>
                <a:lnTo>
                  <a:pt x="17179" y="11339"/>
                </a:lnTo>
                <a:lnTo>
                  <a:pt x="16984" y="11412"/>
                </a:lnTo>
                <a:lnTo>
                  <a:pt x="16790" y="11509"/>
                </a:lnTo>
                <a:lnTo>
                  <a:pt x="16619" y="11631"/>
                </a:lnTo>
                <a:lnTo>
                  <a:pt x="16595" y="11655"/>
                </a:lnTo>
                <a:lnTo>
                  <a:pt x="16595" y="11680"/>
                </a:lnTo>
                <a:lnTo>
                  <a:pt x="16619" y="11704"/>
                </a:lnTo>
                <a:lnTo>
                  <a:pt x="16668" y="11704"/>
                </a:lnTo>
                <a:lnTo>
                  <a:pt x="17082" y="11655"/>
                </a:lnTo>
                <a:lnTo>
                  <a:pt x="17276" y="11631"/>
                </a:lnTo>
                <a:lnTo>
                  <a:pt x="17714" y="11631"/>
                </a:lnTo>
                <a:lnTo>
                  <a:pt x="17909" y="11655"/>
                </a:lnTo>
                <a:lnTo>
                  <a:pt x="18031" y="11874"/>
                </a:lnTo>
                <a:lnTo>
                  <a:pt x="18104" y="12069"/>
                </a:lnTo>
                <a:lnTo>
                  <a:pt x="17179" y="12045"/>
                </a:lnTo>
                <a:lnTo>
                  <a:pt x="16157" y="12045"/>
                </a:lnTo>
                <a:lnTo>
                  <a:pt x="13992" y="12069"/>
                </a:lnTo>
                <a:lnTo>
                  <a:pt x="11899" y="12118"/>
                </a:lnTo>
                <a:lnTo>
                  <a:pt x="10171" y="12142"/>
                </a:lnTo>
                <a:lnTo>
                  <a:pt x="5548" y="12142"/>
                </a:lnTo>
                <a:lnTo>
                  <a:pt x="5719" y="11826"/>
                </a:lnTo>
                <a:lnTo>
                  <a:pt x="5889" y="11534"/>
                </a:lnTo>
                <a:lnTo>
                  <a:pt x="5986" y="11388"/>
                </a:lnTo>
                <a:lnTo>
                  <a:pt x="6084" y="11266"/>
                </a:lnTo>
                <a:lnTo>
                  <a:pt x="6205" y="11144"/>
                </a:lnTo>
                <a:lnTo>
                  <a:pt x="6351" y="11023"/>
                </a:lnTo>
                <a:lnTo>
                  <a:pt x="6546" y="10901"/>
                </a:lnTo>
                <a:lnTo>
                  <a:pt x="6765" y="10804"/>
                </a:lnTo>
                <a:lnTo>
                  <a:pt x="6984" y="10731"/>
                </a:lnTo>
                <a:lnTo>
                  <a:pt x="7203" y="10682"/>
                </a:lnTo>
                <a:lnTo>
                  <a:pt x="7665" y="10585"/>
                </a:lnTo>
                <a:lnTo>
                  <a:pt x="8103" y="10512"/>
                </a:lnTo>
                <a:lnTo>
                  <a:pt x="8200" y="10487"/>
                </a:lnTo>
                <a:lnTo>
                  <a:pt x="8273" y="10463"/>
                </a:lnTo>
                <a:lnTo>
                  <a:pt x="8322" y="10390"/>
                </a:lnTo>
                <a:lnTo>
                  <a:pt x="8346" y="10293"/>
                </a:lnTo>
                <a:lnTo>
                  <a:pt x="8371" y="10098"/>
                </a:lnTo>
                <a:lnTo>
                  <a:pt x="8419" y="9928"/>
                </a:lnTo>
                <a:lnTo>
                  <a:pt x="8468" y="9757"/>
                </a:lnTo>
                <a:lnTo>
                  <a:pt x="8541" y="9587"/>
                </a:lnTo>
                <a:lnTo>
                  <a:pt x="8638" y="9417"/>
                </a:lnTo>
                <a:lnTo>
                  <a:pt x="8736" y="9271"/>
                </a:lnTo>
                <a:lnTo>
                  <a:pt x="8979" y="8979"/>
                </a:lnTo>
                <a:lnTo>
                  <a:pt x="9101" y="8906"/>
                </a:lnTo>
                <a:lnTo>
                  <a:pt x="9198" y="8808"/>
                </a:lnTo>
                <a:lnTo>
                  <a:pt x="9441" y="8687"/>
                </a:lnTo>
                <a:lnTo>
                  <a:pt x="9685" y="8541"/>
                </a:lnTo>
                <a:lnTo>
                  <a:pt x="9782" y="8443"/>
                </a:lnTo>
                <a:lnTo>
                  <a:pt x="9879" y="8346"/>
                </a:lnTo>
                <a:lnTo>
                  <a:pt x="9879" y="8297"/>
                </a:lnTo>
                <a:lnTo>
                  <a:pt x="9879" y="8273"/>
                </a:lnTo>
                <a:lnTo>
                  <a:pt x="9855" y="8224"/>
                </a:lnTo>
                <a:lnTo>
                  <a:pt x="9831" y="8200"/>
                </a:lnTo>
                <a:lnTo>
                  <a:pt x="9758" y="8176"/>
                </a:lnTo>
                <a:lnTo>
                  <a:pt x="9660" y="8151"/>
                </a:lnTo>
                <a:lnTo>
                  <a:pt x="9490" y="8151"/>
                </a:lnTo>
                <a:lnTo>
                  <a:pt x="9320" y="8200"/>
                </a:lnTo>
                <a:lnTo>
                  <a:pt x="9149" y="8297"/>
                </a:lnTo>
                <a:lnTo>
                  <a:pt x="8979" y="8395"/>
                </a:lnTo>
                <a:lnTo>
                  <a:pt x="8833" y="8516"/>
                </a:lnTo>
                <a:lnTo>
                  <a:pt x="8565" y="8760"/>
                </a:lnTo>
                <a:lnTo>
                  <a:pt x="8444" y="8906"/>
                </a:lnTo>
                <a:lnTo>
                  <a:pt x="8322" y="9052"/>
                </a:lnTo>
                <a:lnTo>
                  <a:pt x="8225" y="9198"/>
                </a:lnTo>
                <a:lnTo>
                  <a:pt x="8127" y="9368"/>
                </a:lnTo>
                <a:lnTo>
                  <a:pt x="7981" y="9709"/>
                </a:lnTo>
                <a:lnTo>
                  <a:pt x="7908" y="10074"/>
                </a:lnTo>
                <a:lnTo>
                  <a:pt x="7398" y="10171"/>
                </a:lnTo>
                <a:lnTo>
                  <a:pt x="7130" y="10220"/>
                </a:lnTo>
                <a:lnTo>
                  <a:pt x="6887" y="10293"/>
                </a:lnTo>
                <a:lnTo>
                  <a:pt x="6643" y="10366"/>
                </a:lnTo>
                <a:lnTo>
                  <a:pt x="6400" y="10463"/>
                </a:lnTo>
                <a:lnTo>
                  <a:pt x="6181" y="10585"/>
                </a:lnTo>
                <a:lnTo>
                  <a:pt x="5962" y="10731"/>
                </a:lnTo>
                <a:lnTo>
                  <a:pt x="5816" y="10877"/>
                </a:lnTo>
                <a:lnTo>
                  <a:pt x="5670" y="11023"/>
                </a:lnTo>
                <a:lnTo>
                  <a:pt x="5524" y="11193"/>
                </a:lnTo>
                <a:lnTo>
                  <a:pt x="5427" y="11363"/>
                </a:lnTo>
                <a:lnTo>
                  <a:pt x="5329" y="11558"/>
                </a:lnTo>
                <a:lnTo>
                  <a:pt x="5281" y="11753"/>
                </a:lnTo>
                <a:lnTo>
                  <a:pt x="5256" y="11947"/>
                </a:lnTo>
                <a:lnTo>
                  <a:pt x="5305" y="12142"/>
                </a:lnTo>
                <a:lnTo>
                  <a:pt x="2142" y="12142"/>
                </a:lnTo>
                <a:lnTo>
                  <a:pt x="2239" y="11850"/>
                </a:lnTo>
                <a:lnTo>
                  <a:pt x="2336" y="11558"/>
                </a:lnTo>
                <a:lnTo>
                  <a:pt x="2409" y="11266"/>
                </a:lnTo>
                <a:lnTo>
                  <a:pt x="2531" y="10974"/>
                </a:lnTo>
                <a:lnTo>
                  <a:pt x="2726" y="10633"/>
                </a:lnTo>
                <a:lnTo>
                  <a:pt x="2945" y="10341"/>
                </a:lnTo>
                <a:lnTo>
                  <a:pt x="3188" y="10049"/>
                </a:lnTo>
                <a:lnTo>
                  <a:pt x="3456" y="9782"/>
                </a:lnTo>
                <a:lnTo>
                  <a:pt x="3723" y="9563"/>
                </a:lnTo>
                <a:lnTo>
                  <a:pt x="4040" y="9368"/>
                </a:lnTo>
                <a:lnTo>
                  <a:pt x="4429" y="9173"/>
                </a:lnTo>
                <a:lnTo>
                  <a:pt x="4818" y="9003"/>
                </a:lnTo>
                <a:lnTo>
                  <a:pt x="5013" y="8954"/>
                </a:lnTo>
                <a:lnTo>
                  <a:pt x="5208" y="8906"/>
                </a:lnTo>
                <a:lnTo>
                  <a:pt x="5427" y="8881"/>
                </a:lnTo>
                <a:lnTo>
                  <a:pt x="5597" y="8881"/>
                </a:lnTo>
                <a:lnTo>
                  <a:pt x="5792" y="8906"/>
                </a:lnTo>
                <a:lnTo>
                  <a:pt x="5962" y="8954"/>
                </a:lnTo>
                <a:lnTo>
                  <a:pt x="6132" y="9027"/>
                </a:lnTo>
                <a:lnTo>
                  <a:pt x="6278" y="9125"/>
                </a:lnTo>
                <a:lnTo>
                  <a:pt x="6230" y="9368"/>
                </a:lnTo>
                <a:lnTo>
                  <a:pt x="6230" y="9611"/>
                </a:lnTo>
                <a:lnTo>
                  <a:pt x="6254" y="9660"/>
                </a:lnTo>
                <a:lnTo>
                  <a:pt x="6303" y="9709"/>
                </a:lnTo>
                <a:lnTo>
                  <a:pt x="6351" y="9709"/>
                </a:lnTo>
                <a:lnTo>
                  <a:pt x="6400" y="9660"/>
                </a:lnTo>
                <a:lnTo>
                  <a:pt x="6546" y="9368"/>
                </a:lnTo>
                <a:lnTo>
                  <a:pt x="6716" y="9076"/>
                </a:lnTo>
                <a:lnTo>
                  <a:pt x="6887" y="8833"/>
                </a:lnTo>
                <a:lnTo>
                  <a:pt x="7106" y="8589"/>
                </a:lnTo>
                <a:lnTo>
                  <a:pt x="7300" y="8370"/>
                </a:lnTo>
                <a:lnTo>
                  <a:pt x="7543" y="8151"/>
                </a:lnTo>
                <a:lnTo>
                  <a:pt x="7811" y="7957"/>
                </a:lnTo>
                <a:lnTo>
                  <a:pt x="8079" y="7786"/>
                </a:lnTo>
                <a:lnTo>
                  <a:pt x="8444" y="7567"/>
                </a:lnTo>
                <a:lnTo>
                  <a:pt x="8833" y="7397"/>
                </a:lnTo>
                <a:lnTo>
                  <a:pt x="9222" y="7251"/>
                </a:lnTo>
                <a:lnTo>
                  <a:pt x="9612" y="7130"/>
                </a:lnTo>
                <a:lnTo>
                  <a:pt x="10025" y="7057"/>
                </a:lnTo>
                <a:lnTo>
                  <a:pt x="10439" y="6984"/>
                </a:lnTo>
                <a:lnTo>
                  <a:pt x="10853" y="6959"/>
                </a:lnTo>
                <a:close/>
                <a:moveTo>
                  <a:pt x="19758" y="12556"/>
                </a:moveTo>
                <a:lnTo>
                  <a:pt x="19929" y="12604"/>
                </a:lnTo>
                <a:lnTo>
                  <a:pt x="19977" y="12945"/>
                </a:lnTo>
                <a:lnTo>
                  <a:pt x="19904" y="13042"/>
                </a:lnTo>
                <a:lnTo>
                  <a:pt x="19807" y="13140"/>
                </a:lnTo>
                <a:lnTo>
                  <a:pt x="19685" y="13213"/>
                </a:lnTo>
                <a:lnTo>
                  <a:pt x="19564" y="13261"/>
                </a:lnTo>
                <a:lnTo>
                  <a:pt x="19418" y="13286"/>
                </a:lnTo>
                <a:lnTo>
                  <a:pt x="19247" y="13310"/>
                </a:lnTo>
                <a:lnTo>
                  <a:pt x="18931" y="13310"/>
                </a:lnTo>
                <a:lnTo>
                  <a:pt x="18298" y="13286"/>
                </a:lnTo>
                <a:lnTo>
                  <a:pt x="17033" y="13261"/>
                </a:lnTo>
                <a:lnTo>
                  <a:pt x="15792" y="13213"/>
                </a:lnTo>
                <a:lnTo>
                  <a:pt x="14381" y="13164"/>
                </a:lnTo>
                <a:lnTo>
                  <a:pt x="12970" y="13140"/>
                </a:lnTo>
                <a:lnTo>
                  <a:pt x="12970" y="13115"/>
                </a:lnTo>
                <a:lnTo>
                  <a:pt x="12970" y="13067"/>
                </a:lnTo>
                <a:lnTo>
                  <a:pt x="12921" y="13018"/>
                </a:lnTo>
                <a:lnTo>
                  <a:pt x="12872" y="13018"/>
                </a:lnTo>
                <a:lnTo>
                  <a:pt x="12824" y="13067"/>
                </a:lnTo>
                <a:lnTo>
                  <a:pt x="12775" y="13140"/>
                </a:lnTo>
                <a:lnTo>
                  <a:pt x="10585" y="13115"/>
                </a:lnTo>
                <a:lnTo>
                  <a:pt x="7981" y="13115"/>
                </a:lnTo>
                <a:lnTo>
                  <a:pt x="5378" y="13140"/>
                </a:lnTo>
                <a:lnTo>
                  <a:pt x="2847" y="13164"/>
                </a:lnTo>
                <a:lnTo>
                  <a:pt x="1509" y="13188"/>
                </a:lnTo>
                <a:lnTo>
                  <a:pt x="1022" y="13213"/>
                </a:lnTo>
                <a:lnTo>
                  <a:pt x="803" y="13188"/>
                </a:lnTo>
                <a:lnTo>
                  <a:pt x="584" y="13091"/>
                </a:lnTo>
                <a:lnTo>
                  <a:pt x="463" y="12994"/>
                </a:lnTo>
                <a:lnTo>
                  <a:pt x="414" y="12945"/>
                </a:lnTo>
                <a:lnTo>
                  <a:pt x="414" y="12896"/>
                </a:lnTo>
                <a:lnTo>
                  <a:pt x="414" y="12848"/>
                </a:lnTo>
                <a:lnTo>
                  <a:pt x="414" y="12775"/>
                </a:lnTo>
                <a:lnTo>
                  <a:pt x="536" y="12653"/>
                </a:lnTo>
                <a:lnTo>
                  <a:pt x="609" y="12653"/>
                </a:lnTo>
                <a:lnTo>
                  <a:pt x="657" y="12629"/>
                </a:lnTo>
                <a:lnTo>
                  <a:pt x="730" y="12604"/>
                </a:lnTo>
                <a:lnTo>
                  <a:pt x="779" y="12580"/>
                </a:lnTo>
                <a:lnTo>
                  <a:pt x="949" y="12580"/>
                </a:lnTo>
                <a:lnTo>
                  <a:pt x="1241" y="12604"/>
                </a:lnTo>
                <a:lnTo>
                  <a:pt x="7641" y="12604"/>
                </a:lnTo>
                <a:lnTo>
                  <a:pt x="9977" y="12629"/>
                </a:lnTo>
                <a:lnTo>
                  <a:pt x="12848" y="12653"/>
                </a:lnTo>
                <a:lnTo>
                  <a:pt x="16060" y="12653"/>
                </a:lnTo>
                <a:lnTo>
                  <a:pt x="18663" y="12629"/>
                </a:lnTo>
                <a:lnTo>
                  <a:pt x="19466" y="12604"/>
                </a:lnTo>
                <a:lnTo>
                  <a:pt x="19685" y="12580"/>
                </a:lnTo>
                <a:lnTo>
                  <a:pt x="19758" y="12556"/>
                </a:lnTo>
                <a:close/>
                <a:moveTo>
                  <a:pt x="2580" y="13578"/>
                </a:moveTo>
                <a:lnTo>
                  <a:pt x="2458" y="13675"/>
                </a:lnTo>
                <a:lnTo>
                  <a:pt x="2361" y="13797"/>
                </a:lnTo>
                <a:lnTo>
                  <a:pt x="2288" y="13918"/>
                </a:lnTo>
                <a:lnTo>
                  <a:pt x="2215" y="14040"/>
                </a:lnTo>
                <a:lnTo>
                  <a:pt x="2117" y="14259"/>
                </a:lnTo>
                <a:lnTo>
                  <a:pt x="2093" y="14381"/>
                </a:lnTo>
                <a:lnTo>
                  <a:pt x="2093" y="14502"/>
                </a:lnTo>
                <a:lnTo>
                  <a:pt x="1947" y="14259"/>
                </a:lnTo>
                <a:lnTo>
                  <a:pt x="1777" y="14016"/>
                </a:lnTo>
                <a:lnTo>
                  <a:pt x="1582" y="13797"/>
                </a:lnTo>
                <a:lnTo>
                  <a:pt x="1485" y="13699"/>
                </a:lnTo>
                <a:lnTo>
                  <a:pt x="1387" y="13626"/>
                </a:lnTo>
                <a:lnTo>
                  <a:pt x="1971" y="13602"/>
                </a:lnTo>
                <a:lnTo>
                  <a:pt x="2580" y="13578"/>
                </a:lnTo>
                <a:close/>
                <a:moveTo>
                  <a:pt x="12556" y="13505"/>
                </a:moveTo>
                <a:lnTo>
                  <a:pt x="12361" y="13918"/>
                </a:lnTo>
                <a:lnTo>
                  <a:pt x="12167" y="14308"/>
                </a:lnTo>
                <a:lnTo>
                  <a:pt x="12118" y="14502"/>
                </a:lnTo>
                <a:lnTo>
                  <a:pt x="12118" y="14600"/>
                </a:lnTo>
                <a:lnTo>
                  <a:pt x="12118" y="14721"/>
                </a:lnTo>
                <a:lnTo>
                  <a:pt x="12142" y="14746"/>
                </a:lnTo>
                <a:lnTo>
                  <a:pt x="12167" y="14770"/>
                </a:lnTo>
                <a:lnTo>
                  <a:pt x="12240" y="14770"/>
                </a:lnTo>
                <a:lnTo>
                  <a:pt x="12313" y="14697"/>
                </a:lnTo>
                <a:lnTo>
                  <a:pt x="12361" y="14648"/>
                </a:lnTo>
                <a:lnTo>
                  <a:pt x="12459" y="14502"/>
                </a:lnTo>
                <a:lnTo>
                  <a:pt x="12605" y="14162"/>
                </a:lnTo>
                <a:lnTo>
                  <a:pt x="12848" y="13529"/>
                </a:lnTo>
                <a:lnTo>
                  <a:pt x="13335" y="13529"/>
                </a:lnTo>
                <a:lnTo>
                  <a:pt x="13116" y="13845"/>
                </a:lnTo>
                <a:lnTo>
                  <a:pt x="12945" y="14186"/>
                </a:lnTo>
                <a:lnTo>
                  <a:pt x="12848" y="14332"/>
                </a:lnTo>
                <a:lnTo>
                  <a:pt x="12775" y="14527"/>
                </a:lnTo>
                <a:lnTo>
                  <a:pt x="12775" y="14624"/>
                </a:lnTo>
                <a:lnTo>
                  <a:pt x="12775" y="14697"/>
                </a:lnTo>
                <a:lnTo>
                  <a:pt x="12799" y="14794"/>
                </a:lnTo>
                <a:lnTo>
                  <a:pt x="12848" y="14867"/>
                </a:lnTo>
                <a:lnTo>
                  <a:pt x="12897" y="14892"/>
                </a:lnTo>
                <a:lnTo>
                  <a:pt x="12945" y="14892"/>
                </a:lnTo>
                <a:lnTo>
                  <a:pt x="13018" y="14867"/>
                </a:lnTo>
                <a:lnTo>
                  <a:pt x="13067" y="14819"/>
                </a:lnTo>
                <a:lnTo>
                  <a:pt x="13140" y="14697"/>
                </a:lnTo>
                <a:lnTo>
                  <a:pt x="13237" y="14405"/>
                </a:lnTo>
                <a:lnTo>
                  <a:pt x="13408" y="13967"/>
                </a:lnTo>
                <a:lnTo>
                  <a:pt x="13627" y="13529"/>
                </a:lnTo>
                <a:lnTo>
                  <a:pt x="14065" y="13529"/>
                </a:lnTo>
                <a:lnTo>
                  <a:pt x="13846" y="14162"/>
                </a:lnTo>
                <a:lnTo>
                  <a:pt x="13675" y="14478"/>
                </a:lnTo>
                <a:lnTo>
                  <a:pt x="13627" y="14648"/>
                </a:lnTo>
                <a:lnTo>
                  <a:pt x="13602" y="14746"/>
                </a:lnTo>
                <a:lnTo>
                  <a:pt x="13602" y="14819"/>
                </a:lnTo>
                <a:lnTo>
                  <a:pt x="13627" y="14867"/>
                </a:lnTo>
                <a:lnTo>
                  <a:pt x="13651" y="14916"/>
                </a:lnTo>
                <a:lnTo>
                  <a:pt x="13748" y="14916"/>
                </a:lnTo>
                <a:lnTo>
                  <a:pt x="13821" y="14867"/>
                </a:lnTo>
                <a:lnTo>
                  <a:pt x="13894" y="14794"/>
                </a:lnTo>
                <a:lnTo>
                  <a:pt x="13992" y="14648"/>
                </a:lnTo>
                <a:lnTo>
                  <a:pt x="14065" y="14502"/>
                </a:lnTo>
                <a:lnTo>
                  <a:pt x="14113" y="14332"/>
                </a:lnTo>
                <a:lnTo>
                  <a:pt x="14259" y="13943"/>
                </a:lnTo>
                <a:lnTo>
                  <a:pt x="14357" y="13529"/>
                </a:lnTo>
                <a:lnTo>
                  <a:pt x="14795" y="13529"/>
                </a:lnTo>
                <a:lnTo>
                  <a:pt x="14503" y="14064"/>
                </a:lnTo>
                <a:lnTo>
                  <a:pt x="14357" y="14332"/>
                </a:lnTo>
                <a:lnTo>
                  <a:pt x="14308" y="14478"/>
                </a:lnTo>
                <a:lnTo>
                  <a:pt x="14308" y="14648"/>
                </a:lnTo>
                <a:lnTo>
                  <a:pt x="14308" y="14673"/>
                </a:lnTo>
                <a:lnTo>
                  <a:pt x="14357" y="14721"/>
                </a:lnTo>
                <a:lnTo>
                  <a:pt x="14430" y="14721"/>
                </a:lnTo>
                <a:lnTo>
                  <a:pt x="14551" y="14624"/>
                </a:lnTo>
                <a:lnTo>
                  <a:pt x="14624" y="14478"/>
                </a:lnTo>
                <a:lnTo>
                  <a:pt x="14770" y="14210"/>
                </a:lnTo>
                <a:lnTo>
                  <a:pt x="14892" y="13870"/>
                </a:lnTo>
                <a:lnTo>
                  <a:pt x="15038" y="13529"/>
                </a:lnTo>
                <a:lnTo>
                  <a:pt x="15427" y="13553"/>
                </a:lnTo>
                <a:lnTo>
                  <a:pt x="15233" y="13797"/>
                </a:lnTo>
                <a:lnTo>
                  <a:pt x="15038" y="14089"/>
                </a:lnTo>
                <a:lnTo>
                  <a:pt x="14916" y="14308"/>
                </a:lnTo>
                <a:lnTo>
                  <a:pt x="14868" y="14454"/>
                </a:lnTo>
                <a:lnTo>
                  <a:pt x="14868" y="14575"/>
                </a:lnTo>
                <a:lnTo>
                  <a:pt x="14868" y="14624"/>
                </a:lnTo>
                <a:lnTo>
                  <a:pt x="14916" y="14648"/>
                </a:lnTo>
                <a:lnTo>
                  <a:pt x="14989" y="14648"/>
                </a:lnTo>
                <a:lnTo>
                  <a:pt x="15062" y="14600"/>
                </a:lnTo>
                <a:lnTo>
                  <a:pt x="15111" y="14551"/>
                </a:lnTo>
                <a:lnTo>
                  <a:pt x="15184" y="14429"/>
                </a:lnTo>
                <a:lnTo>
                  <a:pt x="15306" y="14137"/>
                </a:lnTo>
                <a:lnTo>
                  <a:pt x="15403" y="13845"/>
                </a:lnTo>
                <a:lnTo>
                  <a:pt x="15500" y="13553"/>
                </a:lnTo>
                <a:lnTo>
                  <a:pt x="16108" y="13553"/>
                </a:lnTo>
                <a:lnTo>
                  <a:pt x="16060" y="13578"/>
                </a:lnTo>
                <a:lnTo>
                  <a:pt x="15865" y="13797"/>
                </a:lnTo>
                <a:lnTo>
                  <a:pt x="15695" y="14064"/>
                </a:lnTo>
                <a:lnTo>
                  <a:pt x="15622" y="14186"/>
                </a:lnTo>
                <a:lnTo>
                  <a:pt x="15549" y="14308"/>
                </a:lnTo>
                <a:lnTo>
                  <a:pt x="15524" y="14454"/>
                </a:lnTo>
                <a:lnTo>
                  <a:pt x="15524" y="14527"/>
                </a:lnTo>
                <a:lnTo>
                  <a:pt x="15549" y="14575"/>
                </a:lnTo>
                <a:lnTo>
                  <a:pt x="15573" y="14600"/>
                </a:lnTo>
                <a:lnTo>
                  <a:pt x="15622" y="14624"/>
                </a:lnTo>
                <a:lnTo>
                  <a:pt x="15695" y="14624"/>
                </a:lnTo>
                <a:lnTo>
                  <a:pt x="15743" y="14575"/>
                </a:lnTo>
                <a:lnTo>
                  <a:pt x="15768" y="14551"/>
                </a:lnTo>
                <a:lnTo>
                  <a:pt x="15841" y="14429"/>
                </a:lnTo>
                <a:lnTo>
                  <a:pt x="15914" y="14210"/>
                </a:lnTo>
                <a:lnTo>
                  <a:pt x="16011" y="13943"/>
                </a:lnTo>
                <a:lnTo>
                  <a:pt x="16157" y="13675"/>
                </a:lnTo>
                <a:lnTo>
                  <a:pt x="16157" y="13602"/>
                </a:lnTo>
                <a:lnTo>
                  <a:pt x="16133" y="13578"/>
                </a:lnTo>
                <a:lnTo>
                  <a:pt x="16108" y="13553"/>
                </a:lnTo>
                <a:lnTo>
                  <a:pt x="16668" y="13553"/>
                </a:lnTo>
                <a:lnTo>
                  <a:pt x="16522" y="13748"/>
                </a:lnTo>
                <a:lnTo>
                  <a:pt x="16376" y="13967"/>
                </a:lnTo>
                <a:lnTo>
                  <a:pt x="16254" y="14113"/>
                </a:lnTo>
                <a:lnTo>
                  <a:pt x="16157" y="14308"/>
                </a:lnTo>
                <a:lnTo>
                  <a:pt x="16108" y="14381"/>
                </a:lnTo>
                <a:lnTo>
                  <a:pt x="16084" y="14478"/>
                </a:lnTo>
                <a:lnTo>
                  <a:pt x="16060" y="14575"/>
                </a:lnTo>
                <a:lnTo>
                  <a:pt x="16084" y="14673"/>
                </a:lnTo>
                <a:lnTo>
                  <a:pt x="16108" y="14697"/>
                </a:lnTo>
                <a:lnTo>
                  <a:pt x="16133" y="14721"/>
                </a:lnTo>
                <a:lnTo>
                  <a:pt x="16181" y="14746"/>
                </a:lnTo>
                <a:lnTo>
                  <a:pt x="16230" y="14746"/>
                </a:lnTo>
                <a:lnTo>
                  <a:pt x="16303" y="14721"/>
                </a:lnTo>
                <a:lnTo>
                  <a:pt x="16376" y="14673"/>
                </a:lnTo>
                <a:lnTo>
                  <a:pt x="16473" y="14551"/>
                </a:lnTo>
                <a:lnTo>
                  <a:pt x="16644" y="14235"/>
                </a:lnTo>
                <a:lnTo>
                  <a:pt x="16814" y="13894"/>
                </a:lnTo>
                <a:lnTo>
                  <a:pt x="16887" y="13724"/>
                </a:lnTo>
                <a:lnTo>
                  <a:pt x="16960" y="13553"/>
                </a:lnTo>
                <a:lnTo>
                  <a:pt x="17398" y="13553"/>
                </a:lnTo>
                <a:lnTo>
                  <a:pt x="17325" y="13675"/>
                </a:lnTo>
                <a:lnTo>
                  <a:pt x="17252" y="13797"/>
                </a:lnTo>
                <a:lnTo>
                  <a:pt x="17106" y="14040"/>
                </a:lnTo>
                <a:lnTo>
                  <a:pt x="17033" y="14186"/>
                </a:lnTo>
                <a:lnTo>
                  <a:pt x="16960" y="14332"/>
                </a:lnTo>
                <a:lnTo>
                  <a:pt x="16936" y="14429"/>
                </a:lnTo>
                <a:lnTo>
                  <a:pt x="16911" y="14502"/>
                </a:lnTo>
                <a:lnTo>
                  <a:pt x="16936" y="14575"/>
                </a:lnTo>
                <a:lnTo>
                  <a:pt x="16960" y="14648"/>
                </a:lnTo>
                <a:lnTo>
                  <a:pt x="17009" y="14697"/>
                </a:lnTo>
                <a:lnTo>
                  <a:pt x="17082" y="14697"/>
                </a:lnTo>
                <a:lnTo>
                  <a:pt x="17155" y="14673"/>
                </a:lnTo>
                <a:lnTo>
                  <a:pt x="17203" y="14624"/>
                </a:lnTo>
                <a:lnTo>
                  <a:pt x="17252" y="14575"/>
                </a:lnTo>
                <a:lnTo>
                  <a:pt x="17301" y="14502"/>
                </a:lnTo>
                <a:lnTo>
                  <a:pt x="17374" y="14332"/>
                </a:lnTo>
                <a:lnTo>
                  <a:pt x="17422" y="14162"/>
                </a:lnTo>
                <a:lnTo>
                  <a:pt x="17544" y="13870"/>
                </a:lnTo>
                <a:lnTo>
                  <a:pt x="17593" y="13724"/>
                </a:lnTo>
                <a:lnTo>
                  <a:pt x="17617" y="13578"/>
                </a:lnTo>
                <a:lnTo>
                  <a:pt x="18371" y="13578"/>
                </a:lnTo>
                <a:lnTo>
                  <a:pt x="18201" y="13797"/>
                </a:lnTo>
                <a:lnTo>
                  <a:pt x="18055" y="14016"/>
                </a:lnTo>
                <a:lnTo>
                  <a:pt x="17812" y="14259"/>
                </a:lnTo>
                <a:lnTo>
                  <a:pt x="17714" y="14381"/>
                </a:lnTo>
                <a:lnTo>
                  <a:pt x="17690" y="14454"/>
                </a:lnTo>
                <a:lnTo>
                  <a:pt x="17666" y="14551"/>
                </a:lnTo>
                <a:lnTo>
                  <a:pt x="17666" y="14575"/>
                </a:lnTo>
                <a:lnTo>
                  <a:pt x="17690" y="14624"/>
                </a:lnTo>
                <a:lnTo>
                  <a:pt x="17739" y="14648"/>
                </a:lnTo>
                <a:lnTo>
                  <a:pt x="17763" y="14648"/>
                </a:lnTo>
                <a:lnTo>
                  <a:pt x="17860" y="14624"/>
                </a:lnTo>
                <a:lnTo>
                  <a:pt x="17933" y="14575"/>
                </a:lnTo>
                <a:lnTo>
                  <a:pt x="18055" y="14478"/>
                </a:lnTo>
                <a:lnTo>
                  <a:pt x="18177" y="14332"/>
                </a:lnTo>
                <a:lnTo>
                  <a:pt x="18274" y="14186"/>
                </a:lnTo>
                <a:lnTo>
                  <a:pt x="18420" y="13894"/>
                </a:lnTo>
                <a:lnTo>
                  <a:pt x="18566" y="13602"/>
                </a:lnTo>
                <a:lnTo>
                  <a:pt x="19028" y="13602"/>
                </a:lnTo>
                <a:lnTo>
                  <a:pt x="18907" y="13724"/>
                </a:lnTo>
                <a:lnTo>
                  <a:pt x="18809" y="13845"/>
                </a:lnTo>
                <a:lnTo>
                  <a:pt x="18615" y="14137"/>
                </a:lnTo>
                <a:lnTo>
                  <a:pt x="18274" y="14721"/>
                </a:lnTo>
                <a:lnTo>
                  <a:pt x="17787" y="15451"/>
                </a:lnTo>
                <a:lnTo>
                  <a:pt x="17276" y="16205"/>
                </a:lnTo>
                <a:lnTo>
                  <a:pt x="16425" y="16327"/>
                </a:lnTo>
                <a:lnTo>
                  <a:pt x="15549" y="16400"/>
                </a:lnTo>
                <a:lnTo>
                  <a:pt x="14673" y="16449"/>
                </a:lnTo>
                <a:lnTo>
                  <a:pt x="13773" y="16473"/>
                </a:lnTo>
                <a:lnTo>
                  <a:pt x="10244" y="16473"/>
                </a:lnTo>
                <a:lnTo>
                  <a:pt x="6619" y="16522"/>
                </a:lnTo>
                <a:lnTo>
                  <a:pt x="5816" y="16522"/>
                </a:lnTo>
                <a:lnTo>
                  <a:pt x="4989" y="16497"/>
                </a:lnTo>
                <a:lnTo>
                  <a:pt x="4161" y="16522"/>
                </a:lnTo>
                <a:lnTo>
                  <a:pt x="3772" y="16546"/>
                </a:lnTo>
                <a:lnTo>
                  <a:pt x="3358" y="16570"/>
                </a:lnTo>
                <a:lnTo>
                  <a:pt x="3334" y="16497"/>
                </a:lnTo>
                <a:lnTo>
                  <a:pt x="2774" y="15573"/>
                </a:lnTo>
                <a:lnTo>
                  <a:pt x="2190" y="14673"/>
                </a:lnTo>
                <a:lnTo>
                  <a:pt x="2166" y="14600"/>
                </a:lnTo>
                <a:lnTo>
                  <a:pt x="2190" y="14624"/>
                </a:lnTo>
                <a:lnTo>
                  <a:pt x="2215" y="14600"/>
                </a:lnTo>
                <a:lnTo>
                  <a:pt x="2288" y="14527"/>
                </a:lnTo>
                <a:lnTo>
                  <a:pt x="2361" y="14429"/>
                </a:lnTo>
                <a:lnTo>
                  <a:pt x="2409" y="14186"/>
                </a:lnTo>
                <a:lnTo>
                  <a:pt x="2507" y="13894"/>
                </a:lnTo>
                <a:lnTo>
                  <a:pt x="2628" y="13602"/>
                </a:lnTo>
                <a:lnTo>
                  <a:pt x="2628" y="13578"/>
                </a:lnTo>
                <a:lnTo>
                  <a:pt x="2653" y="13578"/>
                </a:lnTo>
                <a:lnTo>
                  <a:pt x="3407" y="13553"/>
                </a:lnTo>
                <a:lnTo>
                  <a:pt x="3091" y="13991"/>
                </a:lnTo>
                <a:lnTo>
                  <a:pt x="2872" y="14332"/>
                </a:lnTo>
                <a:lnTo>
                  <a:pt x="2774" y="14502"/>
                </a:lnTo>
                <a:lnTo>
                  <a:pt x="2701" y="14697"/>
                </a:lnTo>
                <a:lnTo>
                  <a:pt x="2701" y="14746"/>
                </a:lnTo>
                <a:lnTo>
                  <a:pt x="2726" y="14770"/>
                </a:lnTo>
                <a:lnTo>
                  <a:pt x="2774" y="14770"/>
                </a:lnTo>
                <a:lnTo>
                  <a:pt x="2920" y="14648"/>
                </a:lnTo>
                <a:lnTo>
                  <a:pt x="3018" y="14502"/>
                </a:lnTo>
                <a:lnTo>
                  <a:pt x="3212" y="14186"/>
                </a:lnTo>
                <a:lnTo>
                  <a:pt x="3553" y="13553"/>
                </a:lnTo>
                <a:lnTo>
                  <a:pt x="4161" y="13553"/>
                </a:lnTo>
                <a:lnTo>
                  <a:pt x="3918" y="13845"/>
                </a:lnTo>
                <a:lnTo>
                  <a:pt x="3699" y="14162"/>
                </a:lnTo>
                <a:lnTo>
                  <a:pt x="3602" y="14332"/>
                </a:lnTo>
                <a:lnTo>
                  <a:pt x="3504" y="14527"/>
                </a:lnTo>
                <a:lnTo>
                  <a:pt x="3480" y="14624"/>
                </a:lnTo>
                <a:lnTo>
                  <a:pt x="3456" y="14721"/>
                </a:lnTo>
                <a:lnTo>
                  <a:pt x="3456" y="14819"/>
                </a:lnTo>
                <a:lnTo>
                  <a:pt x="3504" y="14916"/>
                </a:lnTo>
                <a:lnTo>
                  <a:pt x="3553" y="14940"/>
                </a:lnTo>
                <a:lnTo>
                  <a:pt x="3602" y="14965"/>
                </a:lnTo>
                <a:lnTo>
                  <a:pt x="3675" y="14916"/>
                </a:lnTo>
                <a:lnTo>
                  <a:pt x="3748" y="14843"/>
                </a:lnTo>
                <a:lnTo>
                  <a:pt x="3796" y="14770"/>
                </a:lnTo>
                <a:lnTo>
                  <a:pt x="3845" y="14697"/>
                </a:lnTo>
                <a:lnTo>
                  <a:pt x="3991" y="14332"/>
                </a:lnTo>
                <a:lnTo>
                  <a:pt x="4210" y="13943"/>
                </a:lnTo>
                <a:lnTo>
                  <a:pt x="4429" y="13553"/>
                </a:lnTo>
                <a:lnTo>
                  <a:pt x="5281" y="13529"/>
                </a:lnTo>
                <a:lnTo>
                  <a:pt x="5062" y="13821"/>
                </a:lnTo>
                <a:lnTo>
                  <a:pt x="4989" y="13967"/>
                </a:lnTo>
                <a:lnTo>
                  <a:pt x="4916" y="14113"/>
                </a:lnTo>
                <a:lnTo>
                  <a:pt x="4867" y="14259"/>
                </a:lnTo>
                <a:lnTo>
                  <a:pt x="4867" y="14332"/>
                </a:lnTo>
                <a:lnTo>
                  <a:pt x="4891" y="14405"/>
                </a:lnTo>
                <a:lnTo>
                  <a:pt x="4940" y="14429"/>
                </a:lnTo>
                <a:lnTo>
                  <a:pt x="4989" y="14429"/>
                </a:lnTo>
                <a:lnTo>
                  <a:pt x="5037" y="14405"/>
                </a:lnTo>
                <a:lnTo>
                  <a:pt x="5086" y="14356"/>
                </a:lnTo>
                <a:lnTo>
                  <a:pt x="5135" y="14235"/>
                </a:lnTo>
                <a:lnTo>
                  <a:pt x="5232" y="14016"/>
                </a:lnTo>
                <a:lnTo>
                  <a:pt x="5378" y="13748"/>
                </a:lnTo>
                <a:lnTo>
                  <a:pt x="5548" y="13529"/>
                </a:lnTo>
                <a:lnTo>
                  <a:pt x="6011" y="13529"/>
                </a:lnTo>
                <a:lnTo>
                  <a:pt x="5913" y="13553"/>
                </a:lnTo>
                <a:lnTo>
                  <a:pt x="5840" y="13602"/>
                </a:lnTo>
                <a:lnTo>
                  <a:pt x="5719" y="13748"/>
                </a:lnTo>
                <a:lnTo>
                  <a:pt x="5597" y="13894"/>
                </a:lnTo>
                <a:lnTo>
                  <a:pt x="5500" y="14040"/>
                </a:lnTo>
                <a:lnTo>
                  <a:pt x="5402" y="14235"/>
                </a:lnTo>
                <a:lnTo>
                  <a:pt x="5281" y="14454"/>
                </a:lnTo>
                <a:lnTo>
                  <a:pt x="5232" y="14575"/>
                </a:lnTo>
                <a:lnTo>
                  <a:pt x="5208" y="14673"/>
                </a:lnTo>
                <a:lnTo>
                  <a:pt x="5208" y="14794"/>
                </a:lnTo>
                <a:lnTo>
                  <a:pt x="5208" y="14892"/>
                </a:lnTo>
                <a:lnTo>
                  <a:pt x="5256" y="14940"/>
                </a:lnTo>
                <a:lnTo>
                  <a:pt x="5305" y="14989"/>
                </a:lnTo>
                <a:lnTo>
                  <a:pt x="5354" y="14989"/>
                </a:lnTo>
                <a:lnTo>
                  <a:pt x="5427" y="14965"/>
                </a:lnTo>
                <a:lnTo>
                  <a:pt x="5475" y="14916"/>
                </a:lnTo>
                <a:lnTo>
                  <a:pt x="5548" y="14843"/>
                </a:lnTo>
                <a:lnTo>
                  <a:pt x="5621" y="14673"/>
                </a:lnTo>
                <a:lnTo>
                  <a:pt x="5694" y="14478"/>
                </a:lnTo>
                <a:lnTo>
                  <a:pt x="5767" y="14308"/>
                </a:lnTo>
                <a:lnTo>
                  <a:pt x="5962" y="13943"/>
                </a:lnTo>
                <a:lnTo>
                  <a:pt x="6059" y="13748"/>
                </a:lnTo>
                <a:lnTo>
                  <a:pt x="6084" y="13651"/>
                </a:lnTo>
                <a:lnTo>
                  <a:pt x="6084" y="13553"/>
                </a:lnTo>
                <a:lnTo>
                  <a:pt x="6084" y="13529"/>
                </a:lnTo>
                <a:lnTo>
                  <a:pt x="6668" y="13529"/>
                </a:lnTo>
                <a:lnTo>
                  <a:pt x="6522" y="13724"/>
                </a:lnTo>
                <a:lnTo>
                  <a:pt x="6351" y="13918"/>
                </a:lnTo>
                <a:lnTo>
                  <a:pt x="6181" y="14162"/>
                </a:lnTo>
                <a:lnTo>
                  <a:pt x="6132" y="14308"/>
                </a:lnTo>
                <a:lnTo>
                  <a:pt x="6108" y="14429"/>
                </a:lnTo>
                <a:lnTo>
                  <a:pt x="6132" y="14478"/>
                </a:lnTo>
                <a:lnTo>
                  <a:pt x="6157" y="14502"/>
                </a:lnTo>
                <a:lnTo>
                  <a:pt x="6205" y="14502"/>
                </a:lnTo>
                <a:lnTo>
                  <a:pt x="6327" y="14429"/>
                </a:lnTo>
                <a:lnTo>
                  <a:pt x="6400" y="14332"/>
                </a:lnTo>
                <a:lnTo>
                  <a:pt x="6522" y="14113"/>
                </a:lnTo>
                <a:lnTo>
                  <a:pt x="6668" y="13821"/>
                </a:lnTo>
                <a:lnTo>
                  <a:pt x="6789" y="13505"/>
                </a:lnTo>
                <a:lnTo>
                  <a:pt x="7179" y="13505"/>
                </a:lnTo>
                <a:lnTo>
                  <a:pt x="6984" y="13821"/>
                </a:lnTo>
                <a:lnTo>
                  <a:pt x="6814" y="14137"/>
                </a:lnTo>
                <a:lnTo>
                  <a:pt x="6741" y="14283"/>
                </a:lnTo>
                <a:lnTo>
                  <a:pt x="6692" y="14429"/>
                </a:lnTo>
                <a:lnTo>
                  <a:pt x="6692" y="14502"/>
                </a:lnTo>
                <a:lnTo>
                  <a:pt x="6692" y="14575"/>
                </a:lnTo>
                <a:lnTo>
                  <a:pt x="6716" y="14624"/>
                </a:lnTo>
                <a:lnTo>
                  <a:pt x="6765" y="14697"/>
                </a:lnTo>
                <a:lnTo>
                  <a:pt x="6789" y="14721"/>
                </a:lnTo>
                <a:lnTo>
                  <a:pt x="6838" y="14721"/>
                </a:lnTo>
                <a:lnTo>
                  <a:pt x="6911" y="14697"/>
                </a:lnTo>
                <a:lnTo>
                  <a:pt x="6960" y="14648"/>
                </a:lnTo>
                <a:lnTo>
                  <a:pt x="7033" y="14551"/>
                </a:lnTo>
                <a:lnTo>
                  <a:pt x="7106" y="14283"/>
                </a:lnTo>
                <a:lnTo>
                  <a:pt x="7227" y="13894"/>
                </a:lnTo>
                <a:lnTo>
                  <a:pt x="7373" y="13505"/>
                </a:lnTo>
                <a:lnTo>
                  <a:pt x="7762" y="13505"/>
                </a:lnTo>
                <a:lnTo>
                  <a:pt x="7592" y="13845"/>
                </a:lnTo>
                <a:lnTo>
                  <a:pt x="7422" y="14210"/>
                </a:lnTo>
                <a:lnTo>
                  <a:pt x="7276" y="14551"/>
                </a:lnTo>
                <a:lnTo>
                  <a:pt x="7227" y="14721"/>
                </a:lnTo>
                <a:lnTo>
                  <a:pt x="7227" y="14819"/>
                </a:lnTo>
                <a:lnTo>
                  <a:pt x="7227" y="14916"/>
                </a:lnTo>
                <a:lnTo>
                  <a:pt x="7252" y="14940"/>
                </a:lnTo>
                <a:lnTo>
                  <a:pt x="7276" y="14965"/>
                </a:lnTo>
                <a:lnTo>
                  <a:pt x="7349" y="14965"/>
                </a:lnTo>
                <a:lnTo>
                  <a:pt x="7422" y="14916"/>
                </a:lnTo>
                <a:lnTo>
                  <a:pt x="7495" y="14843"/>
                </a:lnTo>
                <a:lnTo>
                  <a:pt x="7592" y="14697"/>
                </a:lnTo>
                <a:lnTo>
                  <a:pt x="7714" y="14381"/>
                </a:lnTo>
                <a:lnTo>
                  <a:pt x="7908" y="13967"/>
                </a:lnTo>
                <a:lnTo>
                  <a:pt x="7981" y="13748"/>
                </a:lnTo>
                <a:lnTo>
                  <a:pt x="8054" y="13529"/>
                </a:lnTo>
                <a:lnTo>
                  <a:pt x="8054" y="13505"/>
                </a:lnTo>
                <a:lnTo>
                  <a:pt x="8614" y="13505"/>
                </a:lnTo>
                <a:lnTo>
                  <a:pt x="8346" y="13991"/>
                </a:lnTo>
                <a:lnTo>
                  <a:pt x="8152" y="14308"/>
                </a:lnTo>
                <a:lnTo>
                  <a:pt x="8079" y="14478"/>
                </a:lnTo>
                <a:lnTo>
                  <a:pt x="8054" y="14575"/>
                </a:lnTo>
                <a:lnTo>
                  <a:pt x="8054" y="14673"/>
                </a:lnTo>
                <a:lnTo>
                  <a:pt x="8054" y="14697"/>
                </a:lnTo>
                <a:lnTo>
                  <a:pt x="8079" y="14721"/>
                </a:lnTo>
                <a:lnTo>
                  <a:pt x="8152" y="14721"/>
                </a:lnTo>
                <a:lnTo>
                  <a:pt x="8273" y="14624"/>
                </a:lnTo>
                <a:lnTo>
                  <a:pt x="8371" y="14502"/>
                </a:lnTo>
                <a:lnTo>
                  <a:pt x="8517" y="14210"/>
                </a:lnTo>
                <a:lnTo>
                  <a:pt x="8882" y="13505"/>
                </a:lnTo>
                <a:lnTo>
                  <a:pt x="9198" y="13505"/>
                </a:lnTo>
                <a:lnTo>
                  <a:pt x="8979" y="13821"/>
                </a:lnTo>
                <a:lnTo>
                  <a:pt x="8784" y="14162"/>
                </a:lnTo>
                <a:lnTo>
                  <a:pt x="8687" y="14332"/>
                </a:lnTo>
                <a:lnTo>
                  <a:pt x="8590" y="14527"/>
                </a:lnTo>
                <a:lnTo>
                  <a:pt x="8517" y="14721"/>
                </a:lnTo>
                <a:lnTo>
                  <a:pt x="8517" y="14819"/>
                </a:lnTo>
                <a:lnTo>
                  <a:pt x="8517" y="14916"/>
                </a:lnTo>
                <a:lnTo>
                  <a:pt x="8541" y="14965"/>
                </a:lnTo>
                <a:lnTo>
                  <a:pt x="8590" y="14989"/>
                </a:lnTo>
                <a:lnTo>
                  <a:pt x="8638" y="14989"/>
                </a:lnTo>
                <a:lnTo>
                  <a:pt x="8687" y="14965"/>
                </a:lnTo>
                <a:lnTo>
                  <a:pt x="8760" y="14916"/>
                </a:lnTo>
                <a:lnTo>
                  <a:pt x="8809" y="14843"/>
                </a:lnTo>
                <a:lnTo>
                  <a:pt x="8906" y="14673"/>
                </a:lnTo>
                <a:lnTo>
                  <a:pt x="9052" y="14308"/>
                </a:lnTo>
                <a:lnTo>
                  <a:pt x="9271" y="13894"/>
                </a:lnTo>
                <a:lnTo>
                  <a:pt x="9514" y="13505"/>
                </a:lnTo>
                <a:lnTo>
                  <a:pt x="9855" y="13505"/>
                </a:lnTo>
                <a:lnTo>
                  <a:pt x="9514" y="14064"/>
                </a:lnTo>
                <a:lnTo>
                  <a:pt x="9320" y="14405"/>
                </a:lnTo>
                <a:lnTo>
                  <a:pt x="9247" y="14575"/>
                </a:lnTo>
                <a:lnTo>
                  <a:pt x="9222" y="14673"/>
                </a:lnTo>
                <a:lnTo>
                  <a:pt x="9222" y="14770"/>
                </a:lnTo>
                <a:lnTo>
                  <a:pt x="9247" y="14819"/>
                </a:lnTo>
                <a:lnTo>
                  <a:pt x="9271" y="14843"/>
                </a:lnTo>
                <a:lnTo>
                  <a:pt x="9320" y="14867"/>
                </a:lnTo>
                <a:lnTo>
                  <a:pt x="9368" y="14843"/>
                </a:lnTo>
                <a:lnTo>
                  <a:pt x="9514" y="14746"/>
                </a:lnTo>
                <a:lnTo>
                  <a:pt x="9612" y="14624"/>
                </a:lnTo>
                <a:lnTo>
                  <a:pt x="9782" y="14332"/>
                </a:lnTo>
                <a:lnTo>
                  <a:pt x="10196" y="13505"/>
                </a:lnTo>
                <a:lnTo>
                  <a:pt x="10293" y="13505"/>
                </a:lnTo>
                <a:lnTo>
                  <a:pt x="9977" y="14137"/>
                </a:lnTo>
                <a:lnTo>
                  <a:pt x="9758" y="14478"/>
                </a:lnTo>
                <a:lnTo>
                  <a:pt x="9685" y="14673"/>
                </a:lnTo>
                <a:lnTo>
                  <a:pt x="9660" y="14770"/>
                </a:lnTo>
                <a:lnTo>
                  <a:pt x="9660" y="14867"/>
                </a:lnTo>
                <a:lnTo>
                  <a:pt x="9660" y="14916"/>
                </a:lnTo>
                <a:lnTo>
                  <a:pt x="9709" y="14940"/>
                </a:lnTo>
                <a:lnTo>
                  <a:pt x="9758" y="14965"/>
                </a:lnTo>
                <a:lnTo>
                  <a:pt x="9806" y="14965"/>
                </a:lnTo>
                <a:lnTo>
                  <a:pt x="9904" y="14916"/>
                </a:lnTo>
                <a:lnTo>
                  <a:pt x="9977" y="14867"/>
                </a:lnTo>
                <a:lnTo>
                  <a:pt x="10098" y="14697"/>
                </a:lnTo>
                <a:lnTo>
                  <a:pt x="10220" y="14527"/>
                </a:lnTo>
                <a:lnTo>
                  <a:pt x="10293" y="14332"/>
                </a:lnTo>
                <a:lnTo>
                  <a:pt x="10390" y="14137"/>
                </a:lnTo>
                <a:lnTo>
                  <a:pt x="10488" y="13943"/>
                </a:lnTo>
                <a:lnTo>
                  <a:pt x="10634" y="13505"/>
                </a:lnTo>
                <a:lnTo>
                  <a:pt x="11023" y="13505"/>
                </a:lnTo>
                <a:lnTo>
                  <a:pt x="10974" y="13553"/>
                </a:lnTo>
                <a:lnTo>
                  <a:pt x="10926" y="13626"/>
                </a:lnTo>
                <a:lnTo>
                  <a:pt x="10828" y="13797"/>
                </a:lnTo>
                <a:lnTo>
                  <a:pt x="10707" y="14113"/>
                </a:lnTo>
                <a:lnTo>
                  <a:pt x="10634" y="14259"/>
                </a:lnTo>
                <a:lnTo>
                  <a:pt x="10585" y="14478"/>
                </a:lnTo>
                <a:lnTo>
                  <a:pt x="10561" y="14600"/>
                </a:lnTo>
                <a:lnTo>
                  <a:pt x="10585" y="14673"/>
                </a:lnTo>
                <a:lnTo>
                  <a:pt x="10634" y="14746"/>
                </a:lnTo>
                <a:lnTo>
                  <a:pt x="10731" y="14770"/>
                </a:lnTo>
                <a:lnTo>
                  <a:pt x="10828" y="14746"/>
                </a:lnTo>
                <a:lnTo>
                  <a:pt x="10926" y="14673"/>
                </a:lnTo>
                <a:lnTo>
                  <a:pt x="10999" y="14575"/>
                </a:lnTo>
                <a:lnTo>
                  <a:pt x="11047" y="14478"/>
                </a:lnTo>
                <a:lnTo>
                  <a:pt x="11120" y="14235"/>
                </a:lnTo>
                <a:lnTo>
                  <a:pt x="11169" y="14040"/>
                </a:lnTo>
                <a:lnTo>
                  <a:pt x="11266" y="13797"/>
                </a:lnTo>
                <a:lnTo>
                  <a:pt x="11291" y="13626"/>
                </a:lnTo>
                <a:lnTo>
                  <a:pt x="11291" y="13553"/>
                </a:lnTo>
                <a:lnTo>
                  <a:pt x="11266" y="13505"/>
                </a:lnTo>
                <a:lnTo>
                  <a:pt x="11704" y="13505"/>
                </a:lnTo>
                <a:lnTo>
                  <a:pt x="11558" y="13870"/>
                </a:lnTo>
                <a:lnTo>
                  <a:pt x="11485" y="14064"/>
                </a:lnTo>
                <a:lnTo>
                  <a:pt x="11412" y="14259"/>
                </a:lnTo>
                <a:lnTo>
                  <a:pt x="11388" y="14356"/>
                </a:lnTo>
                <a:lnTo>
                  <a:pt x="11364" y="14454"/>
                </a:lnTo>
                <a:lnTo>
                  <a:pt x="11388" y="14551"/>
                </a:lnTo>
                <a:lnTo>
                  <a:pt x="11412" y="14648"/>
                </a:lnTo>
                <a:lnTo>
                  <a:pt x="11437" y="14673"/>
                </a:lnTo>
                <a:lnTo>
                  <a:pt x="11461" y="14697"/>
                </a:lnTo>
                <a:lnTo>
                  <a:pt x="11534" y="14673"/>
                </a:lnTo>
                <a:lnTo>
                  <a:pt x="11607" y="14624"/>
                </a:lnTo>
                <a:lnTo>
                  <a:pt x="11680" y="14551"/>
                </a:lnTo>
                <a:lnTo>
                  <a:pt x="11729" y="14454"/>
                </a:lnTo>
                <a:lnTo>
                  <a:pt x="11777" y="14356"/>
                </a:lnTo>
                <a:lnTo>
                  <a:pt x="11826" y="14162"/>
                </a:lnTo>
                <a:lnTo>
                  <a:pt x="11875" y="13967"/>
                </a:lnTo>
                <a:lnTo>
                  <a:pt x="11948" y="13748"/>
                </a:lnTo>
                <a:lnTo>
                  <a:pt x="11996" y="13505"/>
                </a:lnTo>
                <a:close/>
                <a:moveTo>
                  <a:pt x="10658" y="6473"/>
                </a:moveTo>
                <a:lnTo>
                  <a:pt x="10196" y="6546"/>
                </a:lnTo>
                <a:lnTo>
                  <a:pt x="9733" y="6643"/>
                </a:lnTo>
                <a:lnTo>
                  <a:pt x="9271" y="6765"/>
                </a:lnTo>
                <a:lnTo>
                  <a:pt x="8833" y="6935"/>
                </a:lnTo>
                <a:lnTo>
                  <a:pt x="8395" y="7105"/>
                </a:lnTo>
                <a:lnTo>
                  <a:pt x="7981" y="7324"/>
                </a:lnTo>
                <a:lnTo>
                  <a:pt x="7543" y="7592"/>
                </a:lnTo>
                <a:lnTo>
                  <a:pt x="7325" y="7738"/>
                </a:lnTo>
                <a:lnTo>
                  <a:pt x="7130" y="7908"/>
                </a:lnTo>
                <a:lnTo>
                  <a:pt x="6935" y="8078"/>
                </a:lnTo>
                <a:lnTo>
                  <a:pt x="6741" y="8273"/>
                </a:lnTo>
                <a:lnTo>
                  <a:pt x="6595" y="8468"/>
                </a:lnTo>
                <a:lnTo>
                  <a:pt x="6449" y="8687"/>
                </a:lnTo>
                <a:lnTo>
                  <a:pt x="6278" y="8589"/>
                </a:lnTo>
                <a:lnTo>
                  <a:pt x="6108" y="8516"/>
                </a:lnTo>
                <a:lnTo>
                  <a:pt x="5938" y="8468"/>
                </a:lnTo>
                <a:lnTo>
                  <a:pt x="5743" y="8443"/>
                </a:lnTo>
                <a:lnTo>
                  <a:pt x="5354" y="8443"/>
                </a:lnTo>
                <a:lnTo>
                  <a:pt x="5159" y="8468"/>
                </a:lnTo>
                <a:lnTo>
                  <a:pt x="4964" y="8516"/>
                </a:lnTo>
                <a:lnTo>
                  <a:pt x="4575" y="8638"/>
                </a:lnTo>
                <a:lnTo>
                  <a:pt x="4210" y="8784"/>
                </a:lnTo>
                <a:lnTo>
                  <a:pt x="3869" y="8954"/>
                </a:lnTo>
                <a:lnTo>
                  <a:pt x="3553" y="9149"/>
                </a:lnTo>
                <a:lnTo>
                  <a:pt x="3358" y="9295"/>
                </a:lnTo>
                <a:lnTo>
                  <a:pt x="3188" y="9417"/>
                </a:lnTo>
                <a:lnTo>
                  <a:pt x="2847" y="9733"/>
                </a:lnTo>
                <a:lnTo>
                  <a:pt x="2555" y="10098"/>
                </a:lnTo>
                <a:lnTo>
                  <a:pt x="2312" y="10463"/>
                </a:lnTo>
                <a:lnTo>
                  <a:pt x="2093" y="10828"/>
                </a:lnTo>
                <a:lnTo>
                  <a:pt x="1996" y="11047"/>
                </a:lnTo>
                <a:lnTo>
                  <a:pt x="1898" y="11266"/>
                </a:lnTo>
                <a:lnTo>
                  <a:pt x="1825" y="11485"/>
                </a:lnTo>
                <a:lnTo>
                  <a:pt x="1777" y="11728"/>
                </a:lnTo>
                <a:lnTo>
                  <a:pt x="1752" y="11947"/>
                </a:lnTo>
                <a:lnTo>
                  <a:pt x="1777" y="12142"/>
                </a:lnTo>
                <a:lnTo>
                  <a:pt x="1217" y="12191"/>
                </a:lnTo>
                <a:lnTo>
                  <a:pt x="657" y="12215"/>
                </a:lnTo>
                <a:lnTo>
                  <a:pt x="560" y="12239"/>
                </a:lnTo>
                <a:lnTo>
                  <a:pt x="487" y="12239"/>
                </a:lnTo>
                <a:lnTo>
                  <a:pt x="390" y="12264"/>
                </a:lnTo>
                <a:lnTo>
                  <a:pt x="317" y="12288"/>
                </a:lnTo>
                <a:lnTo>
                  <a:pt x="244" y="12312"/>
                </a:lnTo>
                <a:lnTo>
                  <a:pt x="122" y="12410"/>
                </a:lnTo>
                <a:lnTo>
                  <a:pt x="49" y="12556"/>
                </a:lnTo>
                <a:lnTo>
                  <a:pt x="0" y="12726"/>
                </a:lnTo>
                <a:lnTo>
                  <a:pt x="0" y="12896"/>
                </a:lnTo>
                <a:lnTo>
                  <a:pt x="49" y="13067"/>
                </a:lnTo>
                <a:lnTo>
                  <a:pt x="122" y="13237"/>
                </a:lnTo>
                <a:lnTo>
                  <a:pt x="195" y="13310"/>
                </a:lnTo>
                <a:lnTo>
                  <a:pt x="268" y="13383"/>
                </a:lnTo>
                <a:lnTo>
                  <a:pt x="463" y="13505"/>
                </a:lnTo>
                <a:lnTo>
                  <a:pt x="657" y="13578"/>
                </a:lnTo>
                <a:lnTo>
                  <a:pt x="876" y="13602"/>
                </a:lnTo>
                <a:lnTo>
                  <a:pt x="1047" y="13626"/>
                </a:lnTo>
                <a:lnTo>
                  <a:pt x="1047" y="13699"/>
                </a:lnTo>
                <a:lnTo>
                  <a:pt x="1047" y="13772"/>
                </a:lnTo>
                <a:lnTo>
                  <a:pt x="1071" y="13943"/>
                </a:lnTo>
                <a:lnTo>
                  <a:pt x="1168" y="14137"/>
                </a:lnTo>
                <a:lnTo>
                  <a:pt x="1266" y="14308"/>
                </a:lnTo>
                <a:lnTo>
                  <a:pt x="1533" y="14624"/>
                </a:lnTo>
                <a:lnTo>
                  <a:pt x="1752" y="14916"/>
                </a:lnTo>
                <a:lnTo>
                  <a:pt x="2336" y="15816"/>
                </a:lnTo>
                <a:lnTo>
                  <a:pt x="2896" y="16741"/>
                </a:lnTo>
                <a:lnTo>
                  <a:pt x="2945" y="16814"/>
                </a:lnTo>
                <a:lnTo>
                  <a:pt x="3018" y="16862"/>
                </a:lnTo>
                <a:lnTo>
                  <a:pt x="3066" y="16911"/>
                </a:lnTo>
                <a:lnTo>
                  <a:pt x="3115" y="16935"/>
                </a:lnTo>
                <a:lnTo>
                  <a:pt x="3529" y="16984"/>
                </a:lnTo>
                <a:lnTo>
                  <a:pt x="3967" y="17008"/>
                </a:lnTo>
                <a:lnTo>
                  <a:pt x="4405" y="17033"/>
                </a:lnTo>
                <a:lnTo>
                  <a:pt x="4867" y="17008"/>
                </a:lnTo>
                <a:lnTo>
                  <a:pt x="5743" y="16984"/>
                </a:lnTo>
                <a:lnTo>
                  <a:pt x="6619" y="16960"/>
                </a:lnTo>
                <a:lnTo>
                  <a:pt x="10244" y="16935"/>
                </a:lnTo>
                <a:lnTo>
                  <a:pt x="13894" y="16911"/>
                </a:lnTo>
                <a:lnTo>
                  <a:pt x="15524" y="16911"/>
                </a:lnTo>
                <a:lnTo>
                  <a:pt x="16352" y="16862"/>
                </a:lnTo>
                <a:lnTo>
                  <a:pt x="16741" y="16838"/>
                </a:lnTo>
                <a:lnTo>
                  <a:pt x="17155" y="16765"/>
                </a:lnTo>
                <a:lnTo>
                  <a:pt x="17252" y="16838"/>
                </a:lnTo>
                <a:lnTo>
                  <a:pt x="17374" y="16862"/>
                </a:lnTo>
                <a:lnTo>
                  <a:pt x="17422" y="16862"/>
                </a:lnTo>
                <a:lnTo>
                  <a:pt x="17471" y="16838"/>
                </a:lnTo>
                <a:lnTo>
                  <a:pt x="17544" y="16789"/>
                </a:lnTo>
                <a:lnTo>
                  <a:pt x="17593" y="16741"/>
                </a:lnTo>
                <a:lnTo>
                  <a:pt x="17860" y="16303"/>
                </a:lnTo>
                <a:lnTo>
                  <a:pt x="18128" y="15840"/>
                </a:lnTo>
                <a:lnTo>
                  <a:pt x="18663" y="14940"/>
                </a:lnTo>
                <a:lnTo>
                  <a:pt x="18858" y="14648"/>
                </a:lnTo>
                <a:lnTo>
                  <a:pt x="19101" y="14308"/>
                </a:lnTo>
                <a:lnTo>
                  <a:pt x="19199" y="14137"/>
                </a:lnTo>
                <a:lnTo>
                  <a:pt x="19272" y="13943"/>
                </a:lnTo>
                <a:lnTo>
                  <a:pt x="19320" y="13772"/>
                </a:lnTo>
                <a:lnTo>
                  <a:pt x="19320" y="13602"/>
                </a:lnTo>
                <a:lnTo>
                  <a:pt x="19539" y="13578"/>
                </a:lnTo>
                <a:lnTo>
                  <a:pt x="19734" y="13529"/>
                </a:lnTo>
                <a:lnTo>
                  <a:pt x="19929" y="13456"/>
                </a:lnTo>
                <a:lnTo>
                  <a:pt x="20075" y="13334"/>
                </a:lnTo>
                <a:lnTo>
                  <a:pt x="20221" y="13188"/>
                </a:lnTo>
                <a:lnTo>
                  <a:pt x="20318" y="13018"/>
                </a:lnTo>
                <a:lnTo>
                  <a:pt x="20391" y="12823"/>
                </a:lnTo>
                <a:lnTo>
                  <a:pt x="20415" y="12629"/>
                </a:lnTo>
                <a:lnTo>
                  <a:pt x="20391" y="12580"/>
                </a:lnTo>
                <a:lnTo>
                  <a:pt x="20367" y="12531"/>
                </a:lnTo>
                <a:lnTo>
                  <a:pt x="20269" y="12434"/>
                </a:lnTo>
                <a:lnTo>
                  <a:pt x="20123" y="12361"/>
                </a:lnTo>
                <a:lnTo>
                  <a:pt x="19929" y="12288"/>
                </a:lnTo>
                <a:lnTo>
                  <a:pt x="19661" y="12215"/>
                </a:lnTo>
                <a:lnTo>
                  <a:pt x="19345" y="12166"/>
                </a:lnTo>
                <a:lnTo>
                  <a:pt x="18615" y="12093"/>
                </a:lnTo>
                <a:lnTo>
                  <a:pt x="18542" y="11850"/>
                </a:lnTo>
                <a:lnTo>
                  <a:pt x="18444" y="11607"/>
                </a:lnTo>
                <a:lnTo>
                  <a:pt x="18298" y="11388"/>
                </a:lnTo>
                <a:lnTo>
                  <a:pt x="18152" y="11169"/>
                </a:lnTo>
                <a:lnTo>
                  <a:pt x="17982" y="10974"/>
                </a:lnTo>
                <a:lnTo>
                  <a:pt x="17812" y="10804"/>
                </a:lnTo>
                <a:lnTo>
                  <a:pt x="17617" y="10633"/>
                </a:lnTo>
                <a:lnTo>
                  <a:pt x="17398" y="10463"/>
                </a:lnTo>
                <a:lnTo>
                  <a:pt x="17203" y="10366"/>
                </a:lnTo>
                <a:lnTo>
                  <a:pt x="16984" y="10244"/>
                </a:lnTo>
                <a:lnTo>
                  <a:pt x="16741" y="10147"/>
                </a:lnTo>
                <a:lnTo>
                  <a:pt x="16473" y="10074"/>
                </a:lnTo>
                <a:lnTo>
                  <a:pt x="16181" y="10025"/>
                </a:lnTo>
                <a:lnTo>
                  <a:pt x="15914" y="10001"/>
                </a:lnTo>
                <a:lnTo>
                  <a:pt x="15670" y="10025"/>
                </a:lnTo>
                <a:lnTo>
                  <a:pt x="15549" y="10049"/>
                </a:lnTo>
                <a:lnTo>
                  <a:pt x="15451" y="10098"/>
                </a:lnTo>
                <a:lnTo>
                  <a:pt x="15403" y="9733"/>
                </a:lnTo>
                <a:lnTo>
                  <a:pt x="15330" y="9392"/>
                </a:lnTo>
                <a:lnTo>
                  <a:pt x="15208" y="9052"/>
                </a:lnTo>
                <a:lnTo>
                  <a:pt x="15062" y="8735"/>
                </a:lnTo>
                <a:lnTo>
                  <a:pt x="14892" y="8443"/>
                </a:lnTo>
                <a:lnTo>
                  <a:pt x="14673" y="8151"/>
                </a:lnTo>
                <a:lnTo>
                  <a:pt x="14454" y="7884"/>
                </a:lnTo>
                <a:lnTo>
                  <a:pt x="14186" y="7640"/>
                </a:lnTo>
                <a:lnTo>
                  <a:pt x="13919" y="7421"/>
                </a:lnTo>
                <a:lnTo>
                  <a:pt x="13627" y="7227"/>
                </a:lnTo>
                <a:lnTo>
                  <a:pt x="13310" y="7032"/>
                </a:lnTo>
                <a:lnTo>
                  <a:pt x="12994" y="6886"/>
                </a:lnTo>
                <a:lnTo>
                  <a:pt x="12653" y="6740"/>
                </a:lnTo>
                <a:lnTo>
                  <a:pt x="12288" y="6643"/>
                </a:lnTo>
                <a:lnTo>
                  <a:pt x="11948" y="6546"/>
                </a:lnTo>
                <a:lnTo>
                  <a:pt x="11583" y="6497"/>
                </a:lnTo>
                <a:lnTo>
                  <a:pt x="11120" y="6473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46"/>
          <p:cNvSpPr/>
          <p:nvPr/>
        </p:nvSpPr>
        <p:spPr>
          <a:xfrm>
            <a:off x="3227673" y="4398486"/>
            <a:ext cx="344085" cy="416403"/>
          </a:xfrm>
          <a:custGeom>
            <a:avLst/>
            <a:gdLst/>
            <a:ahLst/>
            <a:cxnLst/>
            <a:rect l="l" t="t" r="r" b="b"/>
            <a:pathLst>
              <a:path w="15744" h="19053" extrusionOk="0">
                <a:moveTo>
                  <a:pt x="11680" y="803"/>
                </a:moveTo>
                <a:lnTo>
                  <a:pt x="11656" y="1460"/>
                </a:lnTo>
                <a:lnTo>
                  <a:pt x="11632" y="1801"/>
                </a:lnTo>
                <a:lnTo>
                  <a:pt x="11583" y="2117"/>
                </a:lnTo>
                <a:lnTo>
                  <a:pt x="11510" y="2458"/>
                </a:lnTo>
                <a:lnTo>
                  <a:pt x="11413" y="2774"/>
                </a:lnTo>
                <a:lnTo>
                  <a:pt x="11315" y="3090"/>
                </a:lnTo>
                <a:lnTo>
                  <a:pt x="11145" y="3382"/>
                </a:lnTo>
                <a:lnTo>
                  <a:pt x="11048" y="3553"/>
                </a:lnTo>
                <a:lnTo>
                  <a:pt x="10926" y="3723"/>
                </a:lnTo>
                <a:lnTo>
                  <a:pt x="10804" y="3869"/>
                </a:lnTo>
                <a:lnTo>
                  <a:pt x="10658" y="4015"/>
                </a:lnTo>
                <a:lnTo>
                  <a:pt x="10512" y="4137"/>
                </a:lnTo>
                <a:lnTo>
                  <a:pt x="10342" y="4234"/>
                </a:lnTo>
                <a:lnTo>
                  <a:pt x="10172" y="4331"/>
                </a:lnTo>
                <a:lnTo>
                  <a:pt x="10002" y="4404"/>
                </a:lnTo>
                <a:lnTo>
                  <a:pt x="9734" y="4477"/>
                </a:lnTo>
                <a:lnTo>
                  <a:pt x="9491" y="4502"/>
                </a:lnTo>
                <a:lnTo>
                  <a:pt x="9247" y="4477"/>
                </a:lnTo>
                <a:lnTo>
                  <a:pt x="9004" y="4453"/>
                </a:lnTo>
                <a:lnTo>
                  <a:pt x="9320" y="4161"/>
                </a:lnTo>
                <a:lnTo>
                  <a:pt x="9661" y="3918"/>
                </a:lnTo>
                <a:lnTo>
                  <a:pt x="10026" y="3674"/>
                </a:lnTo>
                <a:lnTo>
                  <a:pt x="10220" y="3528"/>
                </a:lnTo>
                <a:lnTo>
                  <a:pt x="10391" y="3407"/>
                </a:lnTo>
                <a:lnTo>
                  <a:pt x="10512" y="3236"/>
                </a:lnTo>
                <a:lnTo>
                  <a:pt x="10634" y="3090"/>
                </a:lnTo>
                <a:lnTo>
                  <a:pt x="10634" y="3017"/>
                </a:lnTo>
                <a:lnTo>
                  <a:pt x="10634" y="2944"/>
                </a:lnTo>
                <a:lnTo>
                  <a:pt x="10585" y="2896"/>
                </a:lnTo>
                <a:lnTo>
                  <a:pt x="10512" y="2896"/>
                </a:lnTo>
                <a:lnTo>
                  <a:pt x="10318" y="2920"/>
                </a:lnTo>
                <a:lnTo>
                  <a:pt x="10123" y="2969"/>
                </a:lnTo>
                <a:lnTo>
                  <a:pt x="9953" y="3066"/>
                </a:lnTo>
                <a:lnTo>
                  <a:pt x="9783" y="3188"/>
                </a:lnTo>
                <a:lnTo>
                  <a:pt x="9442" y="3455"/>
                </a:lnTo>
                <a:lnTo>
                  <a:pt x="9126" y="3723"/>
                </a:lnTo>
                <a:lnTo>
                  <a:pt x="8809" y="3991"/>
                </a:lnTo>
                <a:lnTo>
                  <a:pt x="8493" y="4283"/>
                </a:lnTo>
                <a:lnTo>
                  <a:pt x="8371" y="4064"/>
                </a:lnTo>
                <a:lnTo>
                  <a:pt x="8298" y="3942"/>
                </a:lnTo>
                <a:lnTo>
                  <a:pt x="8274" y="3845"/>
                </a:lnTo>
                <a:lnTo>
                  <a:pt x="8225" y="3626"/>
                </a:lnTo>
                <a:lnTo>
                  <a:pt x="8250" y="3407"/>
                </a:lnTo>
                <a:lnTo>
                  <a:pt x="8298" y="3188"/>
                </a:lnTo>
                <a:lnTo>
                  <a:pt x="8371" y="2993"/>
                </a:lnTo>
                <a:lnTo>
                  <a:pt x="8469" y="2798"/>
                </a:lnTo>
                <a:lnTo>
                  <a:pt x="8590" y="2604"/>
                </a:lnTo>
                <a:lnTo>
                  <a:pt x="8712" y="2433"/>
                </a:lnTo>
                <a:lnTo>
                  <a:pt x="8858" y="2287"/>
                </a:lnTo>
                <a:lnTo>
                  <a:pt x="9126" y="2020"/>
                </a:lnTo>
                <a:lnTo>
                  <a:pt x="9466" y="1776"/>
                </a:lnTo>
                <a:lnTo>
                  <a:pt x="9807" y="1582"/>
                </a:lnTo>
                <a:lnTo>
                  <a:pt x="10172" y="1387"/>
                </a:lnTo>
                <a:lnTo>
                  <a:pt x="10537" y="1217"/>
                </a:lnTo>
                <a:lnTo>
                  <a:pt x="10926" y="1071"/>
                </a:lnTo>
                <a:lnTo>
                  <a:pt x="11680" y="803"/>
                </a:lnTo>
                <a:close/>
                <a:moveTo>
                  <a:pt x="4867" y="7203"/>
                </a:moveTo>
                <a:lnTo>
                  <a:pt x="4746" y="7227"/>
                </a:lnTo>
                <a:lnTo>
                  <a:pt x="4478" y="7276"/>
                </a:lnTo>
                <a:lnTo>
                  <a:pt x="4235" y="7373"/>
                </a:lnTo>
                <a:lnTo>
                  <a:pt x="3991" y="7495"/>
                </a:lnTo>
                <a:lnTo>
                  <a:pt x="3748" y="7641"/>
                </a:lnTo>
                <a:lnTo>
                  <a:pt x="3553" y="7811"/>
                </a:lnTo>
                <a:lnTo>
                  <a:pt x="3383" y="7981"/>
                </a:lnTo>
                <a:lnTo>
                  <a:pt x="3237" y="8152"/>
                </a:lnTo>
                <a:lnTo>
                  <a:pt x="3067" y="8395"/>
                </a:lnTo>
                <a:lnTo>
                  <a:pt x="2921" y="8663"/>
                </a:lnTo>
                <a:lnTo>
                  <a:pt x="2775" y="8954"/>
                </a:lnTo>
                <a:lnTo>
                  <a:pt x="2677" y="9246"/>
                </a:lnTo>
                <a:lnTo>
                  <a:pt x="2653" y="9392"/>
                </a:lnTo>
                <a:lnTo>
                  <a:pt x="2653" y="9514"/>
                </a:lnTo>
                <a:lnTo>
                  <a:pt x="2653" y="9660"/>
                </a:lnTo>
                <a:lnTo>
                  <a:pt x="2702" y="9782"/>
                </a:lnTo>
                <a:lnTo>
                  <a:pt x="2750" y="9879"/>
                </a:lnTo>
                <a:lnTo>
                  <a:pt x="2823" y="9976"/>
                </a:lnTo>
                <a:lnTo>
                  <a:pt x="2896" y="10001"/>
                </a:lnTo>
                <a:lnTo>
                  <a:pt x="2945" y="10025"/>
                </a:lnTo>
                <a:lnTo>
                  <a:pt x="3018" y="10025"/>
                </a:lnTo>
                <a:lnTo>
                  <a:pt x="3067" y="10001"/>
                </a:lnTo>
                <a:lnTo>
                  <a:pt x="3188" y="9879"/>
                </a:lnTo>
                <a:lnTo>
                  <a:pt x="3261" y="9782"/>
                </a:lnTo>
                <a:lnTo>
                  <a:pt x="3286" y="9636"/>
                </a:lnTo>
                <a:lnTo>
                  <a:pt x="3310" y="9465"/>
                </a:lnTo>
                <a:lnTo>
                  <a:pt x="3359" y="9246"/>
                </a:lnTo>
                <a:lnTo>
                  <a:pt x="3456" y="9003"/>
                </a:lnTo>
                <a:lnTo>
                  <a:pt x="3553" y="8808"/>
                </a:lnTo>
                <a:lnTo>
                  <a:pt x="3675" y="8590"/>
                </a:lnTo>
                <a:lnTo>
                  <a:pt x="3845" y="8395"/>
                </a:lnTo>
                <a:lnTo>
                  <a:pt x="4016" y="8200"/>
                </a:lnTo>
                <a:lnTo>
                  <a:pt x="4235" y="8054"/>
                </a:lnTo>
                <a:lnTo>
                  <a:pt x="4454" y="7933"/>
                </a:lnTo>
                <a:lnTo>
                  <a:pt x="4648" y="7835"/>
                </a:lnTo>
                <a:lnTo>
                  <a:pt x="4867" y="7738"/>
                </a:lnTo>
                <a:lnTo>
                  <a:pt x="5062" y="7665"/>
                </a:lnTo>
                <a:lnTo>
                  <a:pt x="5257" y="7519"/>
                </a:lnTo>
                <a:lnTo>
                  <a:pt x="5281" y="7470"/>
                </a:lnTo>
                <a:lnTo>
                  <a:pt x="5305" y="7422"/>
                </a:lnTo>
                <a:lnTo>
                  <a:pt x="5281" y="7349"/>
                </a:lnTo>
                <a:lnTo>
                  <a:pt x="5232" y="7300"/>
                </a:lnTo>
                <a:lnTo>
                  <a:pt x="5111" y="7251"/>
                </a:lnTo>
                <a:lnTo>
                  <a:pt x="4989" y="7227"/>
                </a:lnTo>
                <a:lnTo>
                  <a:pt x="4867" y="7203"/>
                </a:lnTo>
                <a:close/>
                <a:moveTo>
                  <a:pt x="13846" y="14819"/>
                </a:moveTo>
                <a:lnTo>
                  <a:pt x="13457" y="14867"/>
                </a:lnTo>
                <a:lnTo>
                  <a:pt x="13043" y="14916"/>
                </a:lnTo>
                <a:lnTo>
                  <a:pt x="12629" y="14989"/>
                </a:lnTo>
                <a:lnTo>
                  <a:pt x="12216" y="15013"/>
                </a:lnTo>
                <a:lnTo>
                  <a:pt x="11802" y="15038"/>
                </a:lnTo>
                <a:lnTo>
                  <a:pt x="11388" y="15062"/>
                </a:lnTo>
                <a:lnTo>
                  <a:pt x="10975" y="15111"/>
                </a:lnTo>
                <a:lnTo>
                  <a:pt x="10950" y="15135"/>
                </a:lnTo>
                <a:lnTo>
                  <a:pt x="10926" y="15184"/>
                </a:lnTo>
                <a:lnTo>
                  <a:pt x="10950" y="15208"/>
                </a:lnTo>
                <a:lnTo>
                  <a:pt x="10975" y="15257"/>
                </a:lnTo>
                <a:lnTo>
                  <a:pt x="11169" y="15305"/>
                </a:lnTo>
                <a:lnTo>
                  <a:pt x="11388" y="15354"/>
                </a:lnTo>
                <a:lnTo>
                  <a:pt x="11802" y="15427"/>
                </a:lnTo>
                <a:lnTo>
                  <a:pt x="12629" y="15427"/>
                </a:lnTo>
                <a:lnTo>
                  <a:pt x="13067" y="15403"/>
                </a:lnTo>
                <a:lnTo>
                  <a:pt x="13505" y="15330"/>
                </a:lnTo>
                <a:lnTo>
                  <a:pt x="13724" y="15281"/>
                </a:lnTo>
                <a:lnTo>
                  <a:pt x="13919" y="15208"/>
                </a:lnTo>
                <a:lnTo>
                  <a:pt x="14114" y="15135"/>
                </a:lnTo>
                <a:lnTo>
                  <a:pt x="14308" y="15038"/>
                </a:lnTo>
                <a:lnTo>
                  <a:pt x="14357" y="14965"/>
                </a:lnTo>
                <a:lnTo>
                  <a:pt x="14357" y="14916"/>
                </a:lnTo>
                <a:lnTo>
                  <a:pt x="14333" y="14843"/>
                </a:lnTo>
                <a:lnTo>
                  <a:pt x="14260" y="14819"/>
                </a:lnTo>
                <a:close/>
                <a:moveTo>
                  <a:pt x="5816" y="5937"/>
                </a:moveTo>
                <a:lnTo>
                  <a:pt x="6108" y="5962"/>
                </a:lnTo>
                <a:lnTo>
                  <a:pt x="6181" y="5962"/>
                </a:lnTo>
                <a:lnTo>
                  <a:pt x="6254" y="6059"/>
                </a:lnTo>
                <a:lnTo>
                  <a:pt x="6352" y="6156"/>
                </a:lnTo>
                <a:lnTo>
                  <a:pt x="6595" y="6302"/>
                </a:lnTo>
                <a:lnTo>
                  <a:pt x="6863" y="6424"/>
                </a:lnTo>
                <a:lnTo>
                  <a:pt x="7155" y="6521"/>
                </a:lnTo>
                <a:lnTo>
                  <a:pt x="7447" y="6594"/>
                </a:lnTo>
                <a:lnTo>
                  <a:pt x="7739" y="6643"/>
                </a:lnTo>
                <a:lnTo>
                  <a:pt x="8274" y="6692"/>
                </a:lnTo>
                <a:lnTo>
                  <a:pt x="8542" y="6692"/>
                </a:lnTo>
                <a:lnTo>
                  <a:pt x="8834" y="6667"/>
                </a:lnTo>
                <a:lnTo>
                  <a:pt x="9126" y="6619"/>
                </a:lnTo>
                <a:lnTo>
                  <a:pt x="9418" y="6546"/>
                </a:lnTo>
                <a:lnTo>
                  <a:pt x="9685" y="6448"/>
                </a:lnTo>
                <a:lnTo>
                  <a:pt x="9953" y="6327"/>
                </a:lnTo>
                <a:lnTo>
                  <a:pt x="10220" y="6181"/>
                </a:lnTo>
                <a:lnTo>
                  <a:pt x="10464" y="6035"/>
                </a:lnTo>
                <a:lnTo>
                  <a:pt x="10658" y="5986"/>
                </a:lnTo>
                <a:lnTo>
                  <a:pt x="10853" y="5962"/>
                </a:lnTo>
                <a:lnTo>
                  <a:pt x="11218" y="5962"/>
                </a:lnTo>
                <a:lnTo>
                  <a:pt x="11169" y="6010"/>
                </a:lnTo>
                <a:lnTo>
                  <a:pt x="11048" y="6132"/>
                </a:lnTo>
                <a:lnTo>
                  <a:pt x="10902" y="6229"/>
                </a:lnTo>
                <a:lnTo>
                  <a:pt x="10780" y="6327"/>
                </a:lnTo>
                <a:lnTo>
                  <a:pt x="10634" y="6448"/>
                </a:lnTo>
                <a:lnTo>
                  <a:pt x="10634" y="6497"/>
                </a:lnTo>
                <a:lnTo>
                  <a:pt x="10634" y="6546"/>
                </a:lnTo>
                <a:lnTo>
                  <a:pt x="10658" y="6594"/>
                </a:lnTo>
                <a:lnTo>
                  <a:pt x="10853" y="6594"/>
                </a:lnTo>
                <a:lnTo>
                  <a:pt x="10999" y="6546"/>
                </a:lnTo>
                <a:lnTo>
                  <a:pt x="11145" y="6473"/>
                </a:lnTo>
                <a:lnTo>
                  <a:pt x="11267" y="6375"/>
                </a:lnTo>
                <a:lnTo>
                  <a:pt x="11461" y="6229"/>
                </a:lnTo>
                <a:lnTo>
                  <a:pt x="11559" y="6108"/>
                </a:lnTo>
                <a:lnTo>
                  <a:pt x="11607" y="6010"/>
                </a:lnTo>
                <a:lnTo>
                  <a:pt x="11875" y="6083"/>
                </a:lnTo>
                <a:lnTo>
                  <a:pt x="12167" y="6181"/>
                </a:lnTo>
                <a:lnTo>
                  <a:pt x="11997" y="6205"/>
                </a:lnTo>
                <a:lnTo>
                  <a:pt x="11851" y="6254"/>
                </a:lnTo>
                <a:lnTo>
                  <a:pt x="11559" y="6424"/>
                </a:lnTo>
                <a:lnTo>
                  <a:pt x="11413" y="6521"/>
                </a:lnTo>
                <a:lnTo>
                  <a:pt x="11267" y="6643"/>
                </a:lnTo>
                <a:lnTo>
                  <a:pt x="11121" y="6765"/>
                </a:lnTo>
                <a:lnTo>
                  <a:pt x="10999" y="6911"/>
                </a:lnTo>
                <a:lnTo>
                  <a:pt x="10999" y="6935"/>
                </a:lnTo>
                <a:lnTo>
                  <a:pt x="10999" y="6959"/>
                </a:lnTo>
                <a:lnTo>
                  <a:pt x="11048" y="6959"/>
                </a:lnTo>
                <a:lnTo>
                  <a:pt x="11242" y="6935"/>
                </a:lnTo>
                <a:lnTo>
                  <a:pt x="11413" y="6886"/>
                </a:lnTo>
                <a:lnTo>
                  <a:pt x="11583" y="6813"/>
                </a:lnTo>
                <a:lnTo>
                  <a:pt x="11753" y="6740"/>
                </a:lnTo>
                <a:lnTo>
                  <a:pt x="12045" y="6546"/>
                </a:lnTo>
                <a:lnTo>
                  <a:pt x="12191" y="6448"/>
                </a:lnTo>
                <a:lnTo>
                  <a:pt x="12240" y="6375"/>
                </a:lnTo>
                <a:lnTo>
                  <a:pt x="12289" y="6302"/>
                </a:lnTo>
                <a:lnTo>
                  <a:pt x="12289" y="6229"/>
                </a:lnTo>
                <a:lnTo>
                  <a:pt x="12483" y="6351"/>
                </a:lnTo>
                <a:lnTo>
                  <a:pt x="12678" y="6473"/>
                </a:lnTo>
                <a:lnTo>
                  <a:pt x="12532" y="6497"/>
                </a:lnTo>
                <a:lnTo>
                  <a:pt x="12410" y="6570"/>
                </a:lnTo>
                <a:lnTo>
                  <a:pt x="12143" y="6740"/>
                </a:lnTo>
                <a:lnTo>
                  <a:pt x="11948" y="6886"/>
                </a:lnTo>
                <a:lnTo>
                  <a:pt x="11802" y="7008"/>
                </a:lnTo>
                <a:lnTo>
                  <a:pt x="11656" y="7178"/>
                </a:lnTo>
                <a:lnTo>
                  <a:pt x="11534" y="7349"/>
                </a:lnTo>
                <a:lnTo>
                  <a:pt x="11510" y="7373"/>
                </a:lnTo>
                <a:lnTo>
                  <a:pt x="11534" y="7397"/>
                </a:lnTo>
                <a:lnTo>
                  <a:pt x="11559" y="7422"/>
                </a:lnTo>
                <a:lnTo>
                  <a:pt x="11583" y="7422"/>
                </a:lnTo>
                <a:lnTo>
                  <a:pt x="11778" y="7324"/>
                </a:lnTo>
                <a:lnTo>
                  <a:pt x="11948" y="7251"/>
                </a:lnTo>
                <a:lnTo>
                  <a:pt x="12289" y="7032"/>
                </a:lnTo>
                <a:lnTo>
                  <a:pt x="12605" y="6838"/>
                </a:lnTo>
                <a:lnTo>
                  <a:pt x="12751" y="6740"/>
                </a:lnTo>
                <a:lnTo>
                  <a:pt x="12873" y="6594"/>
                </a:lnTo>
                <a:lnTo>
                  <a:pt x="13165" y="6838"/>
                </a:lnTo>
                <a:lnTo>
                  <a:pt x="13408" y="7081"/>
                </a:lnTo>
                <a:lnTo>
                  <a:pt x="12994" y="7251"/>
                </a:lnTo>
                <a:lnTo>
                  <a:pt x="12678" y="7349"/>
                </a:lnTo>
                <a:lnTo>
                  <a:pt x="12362" y="7470"/>
                </a:lnTo>
                <a:lnTo>
                  <a:pt x="12216" y="7543"/>
                </a:lnTo>
                <a:lnTo>
                  <a:pt x="12045" y="7641"/>
                </a:lnTo>
                <a:lnTo>
                  <a:pt x="11924" y="7738"/>
                </a:lnTo>
                <a:lnTo>
                  <a:pt x="11802" y="7835"/>
                </a:lnTo>
                <a:lnTo>
                  <a:pt x="11778" y="7884"/>
                </a:lnTo>
                <a:lnTo>
                  <a:pt x="11778" y="7933"/>
                </a:lnTo>
                <a:lnTo>
                  <a:pt x="11802" y="7957"/>
                </a:lnTo>
                <a:lnTo>
                  <a:pt x="11851" y="7981"/>
                </a:lnTo>
                <a:lnTo>
                  <a:pt x="11997" y="8006"/>
                </a:lnTo>
                <a:lnTo>
                  <a:pt x="12143" y="7981"/>
                </a:lnTo>
                <a:lnTo>
                  <a:pt x="12410" y="7933"/>
                </a:lnTo>
                <a:lnTo>
                  <a:pt x="12702" y="7835"/>
                </a:lnTo>
                <a:lnTo>
                  <a:pt x="12970" y="7738"/>
                </a:lnTo>
                <a:lnTo>
                  <a:pt x="13359" y="7616"/>
                </a:lnTo>
                <a:lnTo>
                  <a:pt x="13554" y="7543"/>
                </a:lnTo>
                <a:lnTo>
                  <a:pt x="13749" y="7470"/>
                </a:lnTo>
                <a:lnTo>
                  <a:pt x="14041" y="7860"/>
                </a:lnTo>
                <a:lnTo>
                  <a:pt x="13846" y="7933"/>
                </a:lnTo>
                <a:lnTo>
                  <a:pt x="13651" y="8054"/>
                </a:lnTo>
                <a:lnTo>
                  <a:pt x="13311" y="8249"/>
                </a:lnTo>
                <a:lnTo>
                  <a:pt x="12654" y="8565"/>
                </a:lnTo>
                <a:lnTo>
                  <a:pt x="12337" y="8736"/>
                </a:lnTo>
                <a:lnTo>
                  <a:pt x="12191" y="8833"/>
                </a:lnTo>
                <a:lnTo>
                  <a:pt x="12070" y="8954"/>
                </a:lnTo>
                <a:lnTo>
                  <a:pt x="12045" y="9003"/>
                </a:lnTo>
                <a:lnTo>
                  <a:pt x="12045" y="9052"/>
                </a:lnTo>
                <a:lnTo>
                  <a:pt x="12070" y="9100"/>
                </a:lnTo>
                <a:lnTo>
                  <a:pt x="12289" y="9100"/>
                </a:lnTo>
                <a:lnTo>
                  <a:pt x="12459" y="9076"/>
                </a:lnTo>
                <a:lnTo>
                  <a:pt x="12775" y="8979"/>
                </a:lnTo>
                <a:lnTo>
                  <a:pt x="13067" y="8833"/>
                </a:lnTo>
                <a:lnTo>
                  <a:pt x="13359" y="8711"/>
                </a:lnTo>
                <a:lnTo>
                  <a:pt x="13822" y="8492"/>
                </a:lnTo>
                <a:lnTo>
                  <a:pt x="14065" y="8395"/>
                </a:lnTo>
                <a:lnTo>
                  <a:pt x="14284" y="8249"/>
                </a:lnTo>
                <a:lnTo>
                  <a:pt x="14527" y="8711"/>
                </a:lnTo>
                <a:lnTo>
                  <a:pt x="14333" y="8808"/>
                </a:lnTo>
                <a:lnTo>
                  <a:pt x="14162" y="8930"/>
                </a:lnTo>
                <a:lnTo>
                  <a:pt x="13822" y="9149"/>
                </a:lnTo>
                <a:lnTo>
                  <a:pt x="13505" y="9319"/>
                </a:lnTo>
                <a:lnTo>
                  <a:pt x="13189" y="9465"/>
                </a:lnTo>
                <a:lnTo>
                  <a:pt x="12873" y="9636"/>
                </a:lnTo>
                <a:lnTo>
                  <a:pt x="12751" y="9733"/>
                </a:lnTo>
                <a:lnTo>
                  <a:pt x="12605" y="9830"/>
                </a:lnTo>
                <a:lnTo>
                  <a:pt x="12605" y="9879"/>
                </a:lnTo>
                <a:lnTo>
                  <a:pt x="12605" y="9903"/>
                </a:lnTo>
                <a:lnTo>
                  <a:pt x="12629" y="9928"/>
                </a:lnTo>
                <a:lnTo>
                  <a:pt x="12654" y="9952"/>
                </a:lnTo>
                <a:lnTo>
                  <a:pt x="12824" y="9952"/>
                </a:lnTo>
                <a:lnTo>
                  <a:pt x="12970" y="9928"/>
                </a:lnTo>
                <a:lnTo>
                  <a:pt x="13140" y="9903"/>
                </a:lnTo>
                <a:lnTo>
                  <a:pt x="13286" y="9855"/>
                </a:lnTo>
                <a:lnTo>
                  <a:pt x="13603" y="9709"/>
                </a:lnTo>
                <a:lnTo>
                  <a:pt x="13895" y="9587"/>
                </a:lnTo>
                <a:lnTo>
                  <a:pt x="14284" y="9392"/>
                </a:lnTo>
                <a:lnTo>
                  <a:pt x="14503" y="9271"/>
                </a:lnTo>
                <a:lnTo>
                  <a:pt x="14698" y="9149"/>
                </a:lnTo>
                <a:lnTo>
                  <a:pt x="14892" y="9684"/>
                </a:lnTo>
                <a:lnTo>
                  <a:pt x="14600" y="9806"/>
                </a:lnTo>
                <a:lnTo>
                  <a:pt x="14333" y="9928"/>
                </a:lnTo>
                <a:lnTo>
                  <a:pt x="13797" y="10195"/>
                </a:lnTo>
                <a:lnTo>
                  <a:pt x="13481" y="10341"/>
                </a:lnTo>
                <a:lnTo>
                  <a:pt x="13140" y="10487"/>
                </a:lnTo>
                <a:lnTo>
                  <a:pt x="12970" y="10585"/>
                </a:lnTo>
                <a:lnTo>
                  <a:pt x="12824" y="10682"/>
                </a:lnTo>
                <a:lnTo>
                  <a:pt x="12678" y="10804"/>
                </a:lnTo>
                <a:lnTo>
                  <a:pt x="12581" y="10925"/>
                </a:lnTo>
                <a:lnTo>
                  <a:pt x="12556" y="10974"/>
                </a:lnTo>
                <a:lnTo>
                  <a:pt x="12605" y="10998"/>
                </a:lnTo>
                <a:lnTo>
                  <a:pt x="12921" y="10998"/>
                </a:lnTo>
                <a:lnTo>
                  <a:pt x="13092" y="10974"/>
                </a:lnTo>
                <a:lnTo>
                  <a:pt x="13238" y="10925"/>
                </a:lnTo>
                <a:lnTo>
                  <a:pt x="13554" y="10804"/>
                </a:lnTo>
                <a:lnTo>
                  <a:pt x="13870" y="10658"/>
                </a:lnTo>
                <a:lnTo>
                  <a:pt x="14430" y="10414"/>
                </a:lnTo>
                <a:lnTo>
                  <a:pt x="14722" y="10293"/>
                </a:lnTo>
                <a:lnTo>
                  <a:pt x="14990" y="10122"/>
                </a:lnTo>
                <a:lnTo>
                  <a:pt x="15063" y="10487"/>
                </a:lnTo>
                <a:lnTo>
                  <a:pt x="15136" y="10828"/>
                </a:lnTo>
                <a:lnTo>
                  <a:pt x="14868" y="10925"/>
                </a:lnTo>
                <a:lnTo>
                  <a:pt x="14600" y="11047"/>
                </a:lnTo>
                <a:lnTo>
                  <a:pt x="14089" y="11266"/>
                </a:lnTo>
                <a:lnTo>
                  <a:pt x="13408" y="11534"/>
                </a:lnTo>
                <a:lnTo>
                  <a:pt x="13067" y="11655"/>
                </a:lnTo>
                <a:lnTo>
                  <a:pt x="12897" y="11753"/>
                </a:lnTo>
                <a:lnTo>
                  <a:pt x="12751" y="11850"/>
                </a:lnTo>
                <a:lnTo>
                  <a:pt x="12727" y="11899"/>
                </a:lnTo>
                <a:lnTo>
                  <a:pt x="12727" y="11947"/>
                </a:lnTo>
                <a:lnTo>
                  <a:pt x="12751" y="11972"/>
                </a:lnTo>
                <a:lnTo>
                  <a:pt x="12800" y="11996"/>
                </a:lnTo>
                <a:lnTo>
                  <a:pt x="12970" y="12020"/>
                </a:lnTo>
                <a:lnTo>
                  <a:pt x="13165" y="11996"/>
                </a:lnTo>
                <a:lnTo>
                  <a:pt x="13505" y="11923"/>
                </a:lnTo>
                <a:lnTo>
                  <a:pt x="13870" y="11801"/>
                </a:lnTo>
                <a:lnTo>
                  <a:pt x="14187" y="11680"/>
                </a:lnTo>
                <a:lnTo>
                  <a:pt x="14698" y="11509"/>
                </a:lnTo>
                <a:lnTo>
                  <a:pt x="14941" y="11412"/>
                </a:lnTo>
                <a:lnTo>
                  <a:pt x="15184" y="11290"/>
                </a:lnTo>
                <a:lnTo>
                  <a:pt x="15209" y="11923"/>
                </a:lnTo>
                <a:lnTo>
                  <a:pt x="14868" y="11972"/>
                </a:lnTo>
                <a:lnTo>
                  <a:pt x="14503" y="12045"/>
                </a:lnTo>
                <a:lnTo>
                  <a:pt x="13822" y="12215"/>
                </a:lnTo>
                <a:lnTo>
                  <a:pt x="13408" y="12288"/>
                </a:lnTo>
                <a:lnTo>
                  <a:pt x="12970" y="12361"/>
                </a:lnTo>
                <a:lnTo>
                  <a:pt x="12556" y="12458"/>
                </a:lnTo>
                <a:lnTo>
                  <a:pt x="12337" y="12531"/>
                </a:lnTo>
                <a:lnTo>
                  <a:pt x="12143" y="12604"/>
                </a:lnTo>
                <a:lnTo>
                  <a:pt x="12094" y="12653"/>
                </a:lnTo>
                <a:lnTo>
                  <a:pt x="12094" y="12750"/>
                </a:lnTo>
                <a:lnTo>
                  <a:pt x="12118" y="12799"/>
                </a:lnTo>
                <a:lnTo>
                  <a:pt x="12143" y="12823"/>
                </a:lnTo>
                <a:lnTo>
                  <a:pt x="12191" y="12848"/>
                </a:lnTo>
                <a:lnTo>
                  <a:pt x="12386" y="12872"/>
                </a:lnTo>
                <a:lnTo>
                  <a:pt x="12581" y="12872"/>
                </a:lnTo>
                <a:lnTo>
                  <a:pt x="12970" y="12823"/>
                </a:lnTo>
                <a:lnTo>
                  <a:pt x="13384" y="12775"/>
                </a:lnTo>
                <a:lnTo>
                  <a:pt x="13749" y="12677"/>
                </a:lnTo>
                <a:lnTo>
                  <a:pt x="14479" y="12531"/>
                </a:lnTo>
                <a:lnTo>
                  <a:pt x="14844" y="12434"/>
                </a:lnTo>
                <a:lnTo>
                  <a:pt x="15209" y="12312"/>
                </a:lnTo>
                <a:lnTo>
                  <a:pt x="15209" y="12312"/>
                </a:lnTo>
                <a:lnTo>
                  <a:pt x="15184" y="12507"/>
                </a:lnTo>
                <a:lnTo>
                  <a:pt x="14868" y="12629"/>
                </a:lnTo>
                <a:lnTo>
                  <a:pt x="14552" y="12750"/>
                </a:lnTo>
                <a:lnTo>
                  <a:pt x="14260" y="12896"/>
                </a:lnTo>
                <a:lnTo>
                  <a:pt x="13968" y="12994"/>
                </a:lnTo>
                <a:lnTo>
                  <a:pt x="13505" y="13140"/>
                </a:lnTo>
                <a:lnTo>
                  <a:pt x="13019" y="13286"/>
                </a:lnTo>
                <a:lnTo>
                  <a:pt x="12556" y="13432"/>
                </a:lnTo>
                <a:lnTo>
                  <a:pt x="12337" y="13529"/>
                </a:lnTo>
                <a:lnTo>
                  <a:pt x="12118" y="13626"/>
                </a:lnTo>
                <a:lnTo>
                  <a:pt x="12070" y="13675"/>
                </a:lnTo>
                <a:lnTo>
                  <a:pt x="12070" y="13748"/>
                </a:lnTo>
                <a:lnTo>
                  <a:pt x="12118" y="13797"/>
                </a:lnTo>
                <a:lnTo>
                  <a:pt x="12167" y="13821"/>
                </a:lnTo>
                <a:lnTo>
                  <a:pt x="12654" y="13821"/>
                </a:lnTo>
                <a:lnTo>
                  <a:pt x="12897" y="13772"/>
                </a:lnTo>
                <a:lnTo>
                  <a:pt x="13140" y="13724"/>
                </a:lnTo>
                <a:lnTo>
                  <a:pt x="13627" y="13602"/>
                </a:lnTo>
                <a:lnTo>
                  <a:pt x="14089" y="13456"/>
                </a:lnTo>
                <a:lnTo>
                  <a:pt x="14600" y="13286"/>
                </a:lnTo>
                <a:lnTo>
                  <a:pt x="14868" y="13188"/>
                </a:lnTo>
                <a:lnTo>
                  <a:pt x="15111" y="13091"/>
                </a:lnTo>
                <a:lnTo>
                  <a:pt x="15014" y="13651"/>
                </a:lnTo>
                <a:lnTo>
                  <a:pt x="14965" y="13651"/>
                </a:lnTo>
                <a:lnTo>
                  <a:pt x="14795" y="13602"/>
                </a:lnTo>
                <a:lnTo>
                  <a:pt x="14406" y="13602"/>
                </a:lnTo>
                <a:lnTo>
                  <a:pt x="14211" y="13626"/>
                </a:lnTo>
                <a:lnTo>
                  <a:pt x="13822" y="13724"/>
                </a:lnTo>
                <a:lnTo>
                  <a:pt x="13432" y="13797"/>
                </a:lnTo>
                <a:lnTo>
                  <a:pt x="12970" y="13894"/>
                </a:lnTo>
                <a:lnTo>
                  <a:pt x="12532" y="14016"/>
                </a:lnTo>
                <a:lnTo>
                  <a:pt x="12094" y="14137"/>
                </a:lnTo>
                <a:lnTo>
                  <a:pt x="11656" y="14308"/>
                </a:lnTo>
                <a:lnTo>
                  <a:pt x="11607" y="14356"/>
                </a:lnTo>
                <a:lnTo>
                  <a:pt x="11583" y="14405"/>
                </a:lnTo>
                <a:lnTo>
                  <a:pt x="11607" y="14454"/>
                </a:lnTo>
                <a:lnTo>
                  <a:pt x="11632" y="14478"/>
                </a:lnTo>
                <a:lnTo>
                  <a:pt x="11680" y="14478"/>
                </a:lnTo>
                <a:lnTo>
                  <a:pt x="12094" y="14454"/>
                </a:lnTo>
                <a:lnTo>
                  <a:pt x="12532" y="14429"/>
                </a:lnTo>
                <a:lnTo>
                  <a:pt x="12946" y="14356"/>
                </a:lnTo>
                <a:lnTo>
                  <a:pt x="13384" y="14283"/>
                </a:lnTo>
                <a:lnTo>
                  <a:pt x="13773" y="14210"/>
                </a:lnTo>
                <a:lnTo>
                  <a:pt x="14187" y="14137"/>
                </a:lnTo>
                <a:lnTo>
                  <a:pt x="14406" y="14089"/>
                </a:lnTo>
                <a:lnTo>
                  <a:pt x="14600" y="14016"/>
                </a:lnTo>
                <a:lnTo>
                  <a:pt x="14795" y="13943"/>
                </a:lnTo>
                <a:lnTo>
                  <a:pt x="14965" y="13821"/>
                </a:lnTo>
                <a:lnTo>
                  <a:pt x="14795" y="14381"/>
                </a:lnTo>
                <a:lnTo>
                  <a:pt x="14576" y="14916"/>
                </a:lnTo>
                <a:lnTo>
                  <a:pt x="14308" y="15451"/>
                </a:lnTo>
                <a:lnTo>
                  <a:pt x="14016" y="15938"/>
                </a:lnTo>
                <a:lnTo>
                  <a:pt x="13870" y="16206"/>
                </a:lnTo>
                <a:lnTo>
                  <a:pt x="13797" y="16157"/>
                </a:lnTo>
                <a:lnTo>
                  <a:pt x="13627" y="16108"/>
                </a:lnTo>
                <a:lnTo>
                  <a:pt x="13457" y="16084"/>
                </a:lnTo>
                <a:lnTo>
                  <a:pt x="12386" y="16084"/>
                </a:lnTo>
                <a:lnTo>
                  <a:pt x="11924" y="16060"/>
                </a:lnTo>
                <a:lnTo>
                  <a:pt x="11461" y="16011"/>
                </a:lnTo>
                <a:lnTo>
                  <a:pt x="10537" y="15889"/>
                </a:lnTo>
                <a:lnTo>
                  <a:pt x="10488" y="15889"/>
                </a:lnTo>
                <a:lnTo>
                  <a:pt x="10464" y="15914"/>
                </a:lnTo>
                <a:lnTo>
                  <a:pt x="10464" y="15962"/>
                </a:lnTo>
                <a:lnTo>
                  <a:pt x="10488" y="15987"/>
                </a:lnTo>
                <a:lnTo>
                  <a:pt x="10853" y="16181"/>
                </a:lnTo>
                <a:lnTo>
                  <a:pt x="11242" y="16352"/>
                </a:lnTo>
                <a:lnTo>
                  <a:pt x="11632" y="16473"/>
                </a:lnTo>
                <a:lnTo>
                  <a:pt x="12045" y="16546"/>
                </a:lnTo>
                <a:lnTo>
                  <a:pt x="12435" y="16595"/>
                </a:lnTo>
                <a:lnTo>
                  <a:pt x="12848" y="16619"/>
                </a:lnTo>
                <a:lnTo>
                  <a:pt x="13067" y="16619"/>
                </a:lnTo>
                <a:lnTo>
                  <a:pt x="13262" y="16595"/>
                </a:lnTo>
                <a:lnTo>
                  <a:pt x="13457" y="16571"/>
                </a:lnTo>
                <a:lnTo>
                  <a:pt x="13651" y="16498"/>
                </a:lnTo>
                <a:lnTo>
                  <a:pt x="13335" y="16887"/>
                </a:lnTo>
                <a:lnTo>
                  <a:pt x="13019" y="17252"/>
                </a:lnTo>
                <a:lnTo>
                  <a:pt x="12873" y="17203"/>
                </a:lnTo>
                <a:lnTo>
                  <a:pt x="12702" y="17154"/>
                </a:lnTo>
                <a:lnTo>
                  <a:pt x="12386" y="17106"/>
                </a:lnTo>
                <a:lnTo>
                  <a:pt x="12045" y="17081"/>
                </a:lnTo>
                <a:lnTo>
                  <a:pt x="11729" y="17008"/>
                </a:lnTo>
                <a:lnTo>
                  <a:pt x="11340" y="16911"/>
                </a:lnTo>
                <a:lnTo>
                  <a:pt x="10950" y="16790"/>
                </a:lnTo>
                <a:lnTo>
                  <a:pt x="10172" y="16522"/>
                </a:lnTo>
                <a:lnTo>
                  <a:pt x="10123" y="16522"/>
                </a:lnTo>
                <a:lnTo>
                  <a:pt x="10099" y="16546"/>
                </a:lnTo>
                <a:lnTo>
                  <a:pt x="10099" y="16595"/>
                </a:lnTo>
                <a:lnTo>
                  <a:pt x="10099" y="16619"/>
                </a:lnTo>
                <a:lnTo>
                  <a:pt x="10415" y="16863"/>
                </a:lnTo>
                <a:lnTo>
                  <a:pt x="10756" y="17057"/>
                </a:lnTo>
                <a:lnTo>
                  <a:pt x="11096" y="17227"/>
                </a:lnTo>
                <a:lnTo>
                  <a:pt x="11461" y="17373"/>
                </a:lnTo>
                <a:lnTo>
                  <a:pt x="11729" y="17446"/>
                </a:lnTo>
                <a:lnTo>
                  <a:pt x="12045" y="17519"/>
                </a:lnTo>
                <a:lnTo>
                  <a:pt x="12362" y="17568"/>
                </a:lnTo>
                <a:lnTo>
                  <a:pt x="12678" y="17592"/>
                </a:lnTo>
                <a:lnTo>
                  <a:pt x="12289" y="17884"/>
                </a:lnTo>
                <a:lnTo>
                  <a:pt x="12118" y="18030"/>
                </a:lnTo>
                <a:lnTo>
                  <a:pt x="11899" y="18128"/>
                </a:lnTo>
                <a:lnTo>
                  <a:pt x="11607" y="18055"/>
                </a:lnTo>
                <a:lnTo>
                  <a:pt x="11315" y="17982"/>
                </a:lnTo>
                <a:lnTo>
                  <a:pt x="10999" y="17884"/>
                </a:lnTo>
                <a:lnTo>
                  <a:pt x="10707" y="17787"/>
                </a:lnTo>
                <a:lnTo>
                  <a:pt x="10415" y="17641"/>
                </a:lnTo>
                <a:lnTo>
                  <a:pt x="10123" y="17446"/>
                </a:lnTo>
                <a:lnTo>
                  <a:pt x="9856" y="17276"/>
                </a:lnTo>
                <a:lnTo>
                  <a:pt x="9564" y="17106"/>
                </a:lnTo>
                <a:lnTo>
                  <a:pt x="9515" y="17106"/>
                </a:lnTo>
                <a:lnTo>
                  <a:pt x="9466" y="17130"/>
                </a:lnTo>
                <a:lnTo>
                  <a:pt x="9442" y="17154"/>
                </a:lnTo>
                <a:lnTo>
                  <a:pt x="9442" y="17203"/>
                </a:lnTo>
                <a:lnTo>
                  <a:pt x="9539" y="17422"/>
                </a:lnTo>
                <a:lnTo>
                  <a:pt x="9685" y="17617"/>
                </a:lnTo>
                <a:lnTo>
                  <a:pt x="9856" y="17811"/>
                </a:lnTo>
                <a:lnTo>
                  <a:pt x="10075" y="17982"/>
                </a:lnTo>
                <a:lnTo>
                  <a:pt x="10318" y="18128"/>
                </a:lnTo>
                <a:lnTo>
                  <a:pt x="10561" y="18249"/>
                </a:lnTo>
                <a:lnTo>
                  <a:pt x="10829" y="18347"/>
                </a:lnTo>
                <a:lnTo>
                  <a:pt x="11096" y="18420"/>
                </a:lnTo>
                <a:lnTo>
                  <a:pt x="10853" y="18444"/>
                </a:lnTo>
                <a:lnTo>
                  <a:pt x="10634" y="18444"/>
                </a:lnTo>
                <a:lnTo>
                  <a:pt x="10439" y="18420"/>
                </a:lnTo>
                <a:lnTo>
                  <a:pt x="10220" y="18395"/>
                </a:lnTo>
                <a:lnTo>
                  <a:pt x="10026" y="18322"/>
                </a:lnTo>
                <a:lnTo>
                  <a:pt x="9637" y="18176"/>
                </a:lnTo>
                <a:lnTo>
                  <a:pt x="9223" y="18006"/>
                </a:lnTo>
                <a:lnTo>
                  <a:pt x="8834" y="17811"/>
                </a:lnTo>
                <a:lnTo>
                  <a:pt x="8444" y="17665"/>
                </a:lnTo>
                <a:lnTo>
                  <a:pt x="8225" y="17617"/>
                </a:lnTo>
                <a:lnTo>
                  <a:pt x="8031" y="17568"/>
                </a:lnTo>
                <a:lnTo>
                  <a:pt x="7812" y="17519"/>
                </a:lnTo>
                <a:lnTo>
                  <a:pt x="7593" y="17519"/>
                </a:lnTo>
                <a:lnTo>
                  <a:pt x="7398" y="17544"/>
                </a:lnTo>
                <a:lnTo>
                  <a:pt x="7228" y="17568"/>
                </a:lnTo>
                <a:lnTo>
                  <a:pt x="7033" y="17617"/>
                </a:lnTo>
                <a:lnTo>
                  <a:pt x="6863" y="17690"/>
                </a:lnTo>
                <a:lnTo>
                  <a:pt x="6522" y="17860"/>
                </a:lnTo>
                <a:lnTo>
                  <a:pt x="6181" y="18055"/>
                </a:lnTo>
                <a:lnTo>
                  <a:pt x="5792" y="18274"/>
                </a:lnTo>
                <a:lnTo>
                  <a:pt x="5597" y="18371"/>
                </a:lnTo>
                <a:lnTo>
                  <a:pt x="5378" y="18444"/>
                </a:lnTo>
                <a:lnTo>
                  <a:pt x="5232" y="18493"/>
                </a:lnTo>
                <a:lnTo>
                  <a:pt x="5062" y="18493"/>
                </a:lnTo>
                <a:lnTo>
                  <a:pt x="4916" y="18468"/>
                </a:lnTo>
                <a:lnTo>
                  <a:pt x="4770" y="18444"/>
                </a:lnTo>
                <a:lnTo>
                  <a:pt x="4454" y="18347"/>
                </a:lnTo>
                <a:lnTo>
                  <a:pt x="4186" y="18201"/>
                </a:lnTo>
                <a:lnTo>
                  <a:pt x="3748" y="17957"/>
                </a:lnTo>
                <a:lnTo>
                  <a:pt x="3359" y="17690"/>
                </a:lnTo>
                <a:lnTo>
                  <a:pt x="2994" y="17373"/>
                </a:lnTo>
                <a:lnTo>
                  <a:pt x="2629" y="17057"/>
                </a:lnTo>
                <a:lnTo>
                  <a:pt x="2312" y="16692"/>
                </a:lnTo>
                <a:lnTo>
                  <a:pt x="1996" y="16327"/>
                </a:lnTo>
                <a:lnTo>
                  <a:pt x="1729" y="15938"/>
                </a:lnTo>
                <a:lnTo>
                  <a:pt x="1485" y="15524"/>
                </a:lnTo>
                <a:lnTo>
                  <a:pt x="1266" y="15086"/>
                </a:lnTo>
                <a:lnTo>
                  <a:pt x="1072" y="14648"/>
                </a:lnTo>
                <a:lnTo>
                  <a:pt x="901" y="14186"/>
                </a:lnTo>
                <a:lnTo>
                  <a:pt x="755" y="13724"/>
                </a:lnTo>
                <a:lnTo>
                  <a:pt x="658" y="13261"/>
                </a:lnTo>
                <a:lnTo>
                  <a:pt x="585" y="12775"/>
                </a:lnTo>
                <a:lnTo>
                  <a:pt x="561" y="12312"/>
                </a:lnTo>
                <a:lnTo>
                  <a:pt x="561" y="11826"/>
                </a:lnTo>
                <a:lnTo>
                  <a:pt x="609" y="11266"/>
                </a:lnTo>
                <a:lnTo>
                  <a:pt x="682" y="10682"/>
                </a:lnTo>
                <a:lnTo>
                  <a:pt x="828" y="10147"/>
                </a:lnTo>
                <a:lnTo>
                  <a:pt x="1023" y="9611"/>
                </a:lnTo>
                <a:lnTo>
                  <a:pt x="1242" y="9076"/>
                </a:lnTo>
                <a:lnTo>
                  <a:pt x="1510" y="8565"/>
                </a:lnTo>
                <a:lnTo>
                  <a:pt x="1826" y="8103"/>
                </a:lnTo>
                <a:lnTo>
                  <a:pt x="2166" y="7641"/>
                </a:lnTo>
                <a:lnTo>
                  <a:pt x="2361" y="7422"/>
                </a:lnTo>
                <a:lnTo>
                  <a:pt x="2556" y="7203"/>
                </a:lnTo>
                <a:lnTo>
                  <a:pt x="2775" y="7008"/>
                </a:lnTo>
                <a:lnTo>
                  <a:pt x="2994" y="6838"/>
                </a:lnTo>
                <a:lnTo>
                  <a:pt x="3213" y="6692"/>
                </a:lnTo>
                <a:lnTo>
                  <a:pt x="3432" y="6546"/>
                </a:lnTo>
                <a:lnTo>
                  <a:pt x="3675" y="6400"/>
                </a:lnTo>
                <a:lnTo>
                  <a:pt x="3918" y="6278"/>
                </a:lnTo>
                <a:lnTo>
                  <a:pt x="4186" y="6181"/>
                </a:lnTo>
                <a:lnTo>
                  <a:pt x="4429" y="6108"/>
                </a:lnTo>
                <a:lnTo>
                  <a:pt x="4697" y="6035"/>
                </a:lnTo>
                <a:lnTo>
                  <a:pt x="4965" y="5986"/>
                </a:lnTo>
                <a:lnTo>
                  <a:pt x="5257" y="5962"/>
                </a:lnTo>
                <a:lnTo>
                  <a:pt x="5524" y="5937"/>
                </a:lnTo>
                <a:close/>
                <a:moveTo>
                  <a:pt x="11802" y="0"/>
                </a:moveTo>
                <a:lnTo>
                  <a:pt x="11729" y="49"/>
                </a:lnTo>
                <a:lnTo>
                  <a:pt x="11680" y="122"/>
                </a:lnTo>
                <a:lnTo>
                  <a:pt x="11656" y="219"/>
                </a:lnTo>
                <a:lnTo>
                  <a:pt x="11656" y="244"/>
                </a:lnTo>
                <a:lnTo>
                  <a:pt x="11583" y="268"/>
                </a:lnTo>
                <a:lnTo>
                  <a:pt x="11096" y="438"/>
                </a:lnTo>
                <a:lnTo>
                  <a:pt x="10610" y="633"/>
                </a:lnTo>
                <a:lnTo>
                  <a:pt x="10123" y="852"/>
                </a:lnTo>
                <a:lnTo>
                  <a:pt x="9661" y="1119"/>
                </a:lnTo>
                <a:lnTo>
                  <a:pt x="9199" y="1387"/>
                </a:lnTo>
                <a:lnTo>
                  <a:pt x="8980" y="1557"/>
                </a:lnTo>
                <a:lnTo>
                  <a:pt x="8785" y="1728"/>
                </a:lnTo>
                <a:lnTo>
                  <a:pt x="8590" y="1898"/>
                </a:lnTo>
                <a:lnTo>
                  <a:pt x="8420" y="2093"/>
                </a:lnTo>
                <a:lnTo>
                  <a:pt x="8250" y="2287"/>
                </a:lnTo>
                <a:lnTo>
                  <a:pt x="8104" y="2506"/>
                </a:lnTo>
                <a:lnTo>
                  <a:pt x="8006" y="2677"/>
                </a:lnTo>
                <a:lnTo>
                  <a:pt x="7933" y="2871"/>
                </a:lnTo>
                <a:lnTo>
                  <a:pt x="7860" y="3066"/>
                </a:lnTo>
                <a:lnTo>
                  <a:pt x="7836" y="3261"/>
                </a:lnTo>
                <a:lnTo>
                  <a:pt x="7812" y="3480"/>
                </a:lnTo>
                <a:lnTo>
                  <a:pt x="7812" y="3674"/>
                </a:lnTo>
                <a:lnTo>
                  <a:pt x="7836" y="3869"/>
                </a:lnTo>
                <a:lnTo>
                  <a:pt x="7885" y="4088"/>
                </a:lnTo>
                <a:lnTo>
                  <a:pt x="7909" y="4210"/>
                </a:lnTo>
                <a:lnTo>
                  <a:pt x="7982" y="4356"/>
                </a:lnTo>
                <a:lnTo>
                  <a:pt x="8079" y="4502"/>
                </a:lnTo>
                <a:lnTo>
                  <a:pt x="8177" y="4648"/>
                </a:lnTo>
                <a:lnTo>
                  <a:pt x="8104" y="4745"/>
                </a:lnTo>
                <a:lnTo>
                  <a:pt x="7933" y="4453"/>
                </a:lnTo>
                <a:lnTo>
                  <a:pt x="7739" y="4039"/>
                </a:lnTo>
                <a:lnTo>
                  <a:pt x="7593" y="3820"/>
                </a:lnTo>
                <a:lnTo>
                  <a:pt x="7447" y="3601"/>
                </a:lnTo>
                <a:lnTo>
                  <a:pt x="7276" y="3407"/>
                </a:lnTo>
                <a:lnTo>
                  <a:pt x="7106" y="3236"/>
                </a:lnTo>
                <a:lnTo>
                  <a:pt x="6911" y="3115"/>
                </a:lnTo>
                <a:lnTo>
                  <a:pt x="6717" y="3017"/>
                </a:lnTo>
                <a:lnTo>
                  <a:pt x="6644" y="3017"/>
                </a:lnTo>
                <a:lnTo>
                  <a:pt x="6595" y="3066"/>
                </a:lnTo>
                <a:lnTo>
                  <a:pt x="6546" y="3115"/>
                </a:lnTo>
                <a:lnTo>
                  <a:pt x="6546" y="3188"/>
                </a:lnTo>
                <a:lnTo>
                  <a:pt x="6595" y="3358"/>
                </a:lnTo>
                <a:lnTo>
                  <a:pt x="6668" y="3504"/>
                </a:lnTo>
                <a:lnTo>
                  <a:pt x="6887" y="3772"/>
                </a:lnTo>
                <a:lnTo>
                  <a:pt x="7155" y="4161"/>
                </a:lnTo>
                <a:lnTo>
                  <a:pt x="7398" y="4575"/>
                </a:lnTo>
                <a:lnTo>
                  <a:pt x="7617" y="4964"/>
                </a:lnTo>
                <a:lnTo>
                  <a:pt x="7787" y="5378"/>
                </a:lnTo>
                <a:lnTo>
                  <a:pt x="7909" y="5767"/>
                </a:lnTo>
                <a:lnTo>
                  <a:pt x="7958" y="5937"/>
                </a:lnTo>
                <a:lnTo>
                  <a:pt x="8055" y="6108"/>
                </a:lnTo>
                <a:lnTo>
                  <a:pt x="7641" y="6059"/>
                </a:lnTo>
                <a:lnTo>
                  <a:pt x="7228" y="5962"/>
                </a:lnTo>
                <a:lnTo>
                  <a:pt x="6936" y="5864"/>
                </a:lnTo>
                <a:lnTo>
                  <a:pt x="6668" y="5743"/>
                </a:lnTo>
                <a:lnTo>
                  <a:pt x="6400" y="5645"/>
                </a:lnTo>
                <a:lnTo>
                  <a:pt x="6279" y="5621"/>
                </a:lnTo>
                <a:lnTo>
                  <a:pt x="6133" y="5597"/>
                </a:lnTo>
                <a:lnTo>
                  <a:pt x="6084" y="5597"/>
                </a:lnTo>
                <a:lnTo>
                  <a:pt x="6060" y="5621"/>
                </a:lnTo>
                <a:lnTo>
                  <a:pt x="5865" y="5548"/>
                </a:lnTo>
                <a:lnTo>
                  <a:pt x="5670" y="5499"/>
                </a:lnTo>
                <a:lnTo>
                  <a:pt x="5476" y="5475"/>
                </a:lnTo>
                <a:lnTo>
                  <a:pt x="5257" y="5451"/>
                </a:lnTo>
                <a:lnTo>
                  <a:pt x="5062" y="5451"/>
                </a:lnTo>
                <a:lnTo>
                  <a:pt x="4867" y="5475"/>
                </a:lnTo>
                <a:lnTo>
                  <a:pt x="4478" y="5524"/>
                </a:lnTo>
                <a:lnTo>
                  <a:pt x="4089" y="5645"/>
                </a:lnTo>
                <a:lnTo>
                  <a:pt x="3699" y="5791"/>
                </a:lnTo>
                <a:lnTo>
                  <a:pt x="3334" y="5986"/>
                </a:lnTo>
                <a:lnTo>
                  <a:pt x="2994" y="6181"/>
                </a:lnTo>
                <a:lnTo>
                  <a:pt x="2604" y="6448"/>
                </a:lnTo>
                <a:lnTo>
                  <a:pt x="2264" y="6765"/>
                </a:lnTo>
                <a:lnTo>
                  <a:pt x="1948" y="7081"/>
                </a:lnTo>
                <a:lnTo>
                  <a:pt x="1631" y="7422"/>
                </a:lnTo>
                <a:lnTo>
                  <a:pt x="1364" y="7811"/>
                </a:lnTo>
                <a:lnTo>
                  <a:pt x="1120" y="8200"/>
                </a:lnTo>
                <a:lnTo>
                  <a:pt x="877" y="8590"/>
                </a:lnTo>
                <a:lnTo>
                  <a:pt x="682" y="9003"/>
                </a:lnTo>
                <a:lnTo>
                  <a:pt x="512" y="9417"/>
                </a:lnTo>
                <a:lnTo>
                  <a:pt x="342" y="9855"/>
                </a:lnTo>
                <a:lnTo>
                  <a:pt x="220" y="10293"/>
                </a:lnTo>
                <a:lnTo>
                  <a:pt x="123" y="10731"/>
                </a:lnTo>
                <a:lnTo>
                  <a:pt x="50" y="11193"/>
                </a:lnTo>
                <a:lnTo>
                  <a:pt x="25" y="11631"/>
                </a:lnTo>
                <a:lnTo>
                  <a:pt x="1" y="12093"/>
                </a:lnTo>
                <a:lnTo>
                  <a:pt x="1" y="12531"/>
                </a:lnTo>
                <a:lnTo>
                  <a:pt x="50" y="12994"/>
                </a:lnTo>
                <a:lnTo>
                  <a:pt x="123" y="13432"/>
                </a:lnTo>
                <a:lnTo>
                  <a:pt x="196" y="13870"/>
                </a:lnTo>
                <a:lnTo>
                  <a:pt x="317" y="14308"/>
                </a:lnTo>
                <a:lnTo>
                  <a:pt x="463" y="14746"/>
                </a:lnTo>
                <a:lnTo>
                  <a:pt x="634" y="15159"/>
                </a:lnTo>
                <a:lnTo>
                  <a:pt x="828" y="15573"/>
                </a:lnTo>
                <a:lnTo>
                  <a:pt x="1047" y="15987"/>
                </a:lnTo>
                <a:lnTo>
                  <a:pt x="1291" y="16352"/>
                </a:lnTo>
                <a:lnTo>
                  <a:pt x="1558" y="16717"/>
                </a:lnTo>
                <a:lnTo>
                  <a:pt x="1826" y="17057"/>
                </a:lnTo>
                <a:lnTo>
                  <a:pt x="2118" y="17373"/>
                </a:lnTo>
                <a:lnTo>
                  <a:pt x="2458" y="17665"/>
                </a:lnTo>
                <a:lnTo>
                  <a:pt x="2775" y="17957"/>
                </a:lnTo>
                <a:lnTo>
                  <a:pt x="3140" y="18225"/>
                </a:lnTo>
                <a:lnTo>
                  <a:pt x="3505" y="18468"/>
                </a:lnTo>
                <a:lnTo>
                  <a:pt x="3870" y="18687"/>
                </a:lnTo>
                <a:lnTo>
                  <a:pt x="4235" y="18882"/>
                </a:lnTo>
                <a:lnTo>
                  <a:pt x="4429" y="18955"/>
                </a:lnTo>
                <a:lnTo>
                  <a:pt x="4648" y="19004"/>
                </a:lnTo>
                <a:lnTo>
                  <a:pt x="4843" y="19052"/>
                </a:lnTo>
                <a:lnTo>
                  <a:pt x="5257" y="19052"/>
                </a:lnTo>
                <a:lnTo>
                  <a:pt x="5451" y="19004"/>
                </a:lnTo>
                <a:lnTo>
                  <a:pt x="5646" y="18931"/>
                </a:lnTo>
                <a:lnTo>
                  <a:pt x="5841" y="18858"/>
                </a:lnTo>
                <a:lnTo>
                  <a:pt x="6230" y="18639"/>
                </a:lnTo>
                <a:lnTo>
                  <a:pt x="6571" y="18444"/>
                </a:lnTo>
                <a:lnTo>
                  <a:pt x="6790" y="18322"/>
                </a:lnTo>
                <a:lnTo>
                  <a:pt x="6984" y="18225"/>
                </a:lnTo>
                <a:lnTo>
                  <a:pt x="7203" y="18152"/>
                </a:lnTo>
                <a:lnTo>
                  <a:pt x="7398" y="18079"/>
                </a:lnTo>
                <a:lnTo>
                  <a:pt x="7617" y="18055"/>
                </a:lnTo>
                <a:lnTo>
                  <a:pt x="7836" y="18055"/>
                </a:lnTo>
                <a:lnTo>
                  <a:pt x="8079" y="18103"/>
                </a:lnTo>
                <a:lnTo>
                  <a:pt x="8298" y="18152"/>
                </a:lnTo>
                <a:lnTo>
                  <a:pt x="8736" y="18298"/>
                </a:lnTo>
                <a:lnTo>
                  <a:pt x="9150" y="18468"/>
                </a:lnTo>
                <a:lnTo>
                  <a:pt x="9564" y="18663"/>
                </a:lnTo>
                <a:lnTo>
                  <a:pt x="10002" y="18833"/>
                </a:lnTo>
                <a:lnTo>
                  <a:pt x="10220" y="18906"/>
                </a:lnTo>
                <a:lnTo>
                  <a:pt x="10439" y="18931"/>
                </a:lnTo>
                <a:lnTo>
                  <a:pt x="10634" y="18955"/>
                </a:lnTo>
                <a:lnTo>
                  <a:pt x="11048" y="18955"/>
                </a:lnTo>
                <a:lnTo>
                  <a:pt x="11242" y="18906"/>
                </a:lnTo>
                <a:lnTo>
                  <a:pt x="11461" y="18858"/>
                </a:lnTo>
                <a:lnTo>
                  <a:pt x="11632" y="18809"/>
                </a:lnTo>
                <a:lnTo>
                  <a:pt x="12021" y="18639"/>
                </a:lnTo>
                <a:lnTo>
                  <a:pt x="12386" y="18420"/>
                </a:lnTo>
                <a:lnTo>
                  <a:pt x="12727" y="18176"/>
                </a:lnTo>
                <a:lnTo>
                  <a:pt x="13067" y="17884"/>
                </a:lnTo>
                <a:lnTo>
                  <a:pt x="13335" y="17641"/>
                </a:lnTo>
                <a:lnTo>
                  <a:pt x="13603" y="17349"/>
                </a:lnTo>
                <a:lnTo>
                  <a:pt x="13846" y="17081"/>
                </a:lnTo>
                <a:lnTo>
                  <a:pt x="14089" y="16790"/>
                </a:lnTo>
                <a:lnTo>
                  <a:pt x="14308" y="16473"/>
                </a:lnTo>
                <a:lnTo>
                  <a:pt x="14503" y="16157"/>
                </a:lnTo>
                <a:lnTo>
                  <a:pt x="14698" y="15841"/>
                </a:lnTo>
                <a:lnTo>
                  <a:pt x="14868" y="15524"/>
                </a:lnTo>
                <a:lnTo>
                  <a:pt x="15038" y="15184"/>
                </a:lnTo>
                <a:lnTo>
                  <a:pt x="15160" y="14843"/>
                </a:lnTo>
                <a:lnTo>
                  <a:pt x="15282" y="14478"/>
                </a:lnTo>
                <a:lnTo>
                  <a:pt x="15403" y="14137"/>
                </a:lnTo>
                <a:lnTo>
                  <a:pt x="15501" y="13772"/>
                </a:lnTo>
                <a:lnTo>
                  <a:pt x="15574" y="13407"/>
                </a:lnTo>
                <a:lnTo>
                  <a:pt x="15622" y="13042"/>
                </a:lnTo>
                <a:lnTo>
                  <a:pt x="15671" y="12677"/>
                </a:lnTo>
                <a:lnTo>
                  <a:pt x="15720" y="12629"/>
                </a:lnTo>
                <a:lnTo>
                  <a:pt x="15744" y="12580"/>
                </a:lnTo>
                <a:lnTo>
                  <a:pt x="15744" y="12556"/>
                </a:lnTo>
                <a:lnTo>
                  <a:pt x="15695" y="12483"/>
                </a:lnTo>
                <a:lnTo>
                  <a:pt x="15720" y="11996"/>
                </a:lnTo>
                <a:lnTo>
                  <a:pt x="15720" y="11509"/>
                </a:lnTo>
                <a:lnTo>
                  <a:pt x="15671" y="10998"/>
                </a:lnTo>
                <a:lnTo>
                  <a:pt x="15622" y="10512"/>
                </a:lnTo>
                <a:lnTo>
                  <a:pt x="15525" y="10074"/>
                </a:lnTo>
                <a:lnTo>
                  <a:pt x="15403" y="9636"/>
                </a:lnTo>
                <a:lnTo>
                  <a:pt x="15257" y="9173"/>
                </a:lnTo>
                <a:lnTo>
                  <a:pt x="15087" y="8711"/>
                </a:lnTo>
                <a:lnTo>
                  <a:pt x="14892" y="8273"/>
                </a:lnTo>
                <a:lnTo>
                  <a:pt x="14649" y="7860"/>
                </a:lnTo>
                <a:lnTo>
                  <a:pt x="14381" y="7446"/>
                </a:lnTo>
                <a:lnTo>
                  <a:pt x="14089" y="7032"/>
                </a:lnTo>
                <a:lnTo>
                  <a:pt x="13773" y="6692"/>
                </a:lnTo>
                <a:lnTo>
                  <a:pt x="13432" y="6351"/>
                </a:lnTo>
                <a:lnTo>
                  <a:pt x="13067" y="6059"/>
                </a:lnTo>
                <a:lnTo>
                  <a:pt x="12678" y="5816"/>
                </a:lnTo>
                <a:lnTo>
                  <a:pt x="12483" y="5718"/>
                </a:lnTo>
                <a:lnTo>
                  <a:pt x="12264" y="5645"/>
                </a:lnTo>
                <a:lnTo>
                  <a:pt x="12070" y="5572"/>
                </a:lnTo>
                <a:lnTo>
                  <a:pt x="11826" y="5499"/>
                </a:lnTo>
                <a:lnTo>
                  <a:pt x="11607" y="5451"/>
                </a:lnTo>
                <a:lnTo>
                  <a:pt x="11388" y="5426"/>
                </a:lnTo>
                <a:lnTo>
                  <a:pt x="10902" y="5426"/>
                </a:lnTo>
                <a:lnTo>
                  <a:pt x="10853" y="5329"/>
                </a:lnTo>
                <a:lnTo>
                  <a:pt x="10756" y="5280"/>
                </a:lnTo>
                <a:lnTo>
                  <a:pt x="10658" y="5256"/>
                </a:lnTo>
                <a:lnTo>
                  <a:pt x="10610" y="5280"/>
                </a:lnTo>
                <a:lnTo>
                  <a:pt x="10561" y="5305"/>
                </a:lnTo>
                <a:lnTo>
                  <a:pt x="10075" y="5597"/>
                </a:lnTo>
                <a:lnTo>
                  <a:pt x="9807" y="5743"/>
                </a:lnTo>
                <a:lnTo>
                  <a:pt x="9564" y="5840"/>
                </a:lnTo>
                <a:lnTo>
                  <a:pt x="9320" y="5937"/>
                </a:lnTo>
                <a:lnTo>
                  <a:pt x="9053" y="6035"/>
                </a:lnTo>
                <a:lnTo>
                  <a:pt x="8761" y="6083"/>
                </a:lnTo>
                <a:lnTo>
                  <a:pt x="8469" y="6108"/>
                </a:lnTo>
                <a:lnTo>
                  <a:pt x="8469" y="6108"/>
                </a:lnTo>
                <a:lnTo>
                  <a:pt x="8493" y="5864"/>
                </a:lnTo>
                <a:lnTo>
                  <a:pt x="8444" y="5597"/>
                </a:lnTo>
                <a:lnTo>
                  <a:pt x="8371" y="5353"/>
                </a:lnTo>
                <a:lnTo>
                  <a:pt x="8274" y="5086"/>
                </a:lnTo>
                <a:lnTo>
                  <a:pt x="8542" y="4867"/>
                </a:lnTo>
                <a:lnTo>
                  <a:pt x="8639" y="4891"/>
                </a:lnTo>
                <a:lnTo>
                  <a:pt x="8712" y="4867"/>
                </a:lnTo>
                <a:lnTo>
                  <a:pt x="8736" y="4842"/>
                </a:lnTo>
                <a:lnTo>
                  <a:pt x="8761" y="4818"/>
                </a:lnTo>
                <a:lnTo>
                  <a:pt x="8907" y="4891"/>
                </a:lnTo>
                <a:lnTo>
                  <a:pt x="9077" y="4940"/>
                </a:lnTo>
                <a:lnTo>
                  <a:pt x="9247" y="4964"/>
                </a:lnTo>
                <a:lnTo>
                  <a:pt x="9418" y="4988"/>
                </a:lnTo>
                <a:lnTo>
                  <a:pt x="9588" y="4964"/>
                </a:lnTo>
                <a:lnTo>
                  <a:pt x="9758" y="4940"/>
                </a:lnTo>
                <a:lnTo>
                  <a:pt x="9953" y="4891"/>
                </a:lnTo>
                <a:lnTo>
                  <a:pt x="10123" y="4842"/>
                </a:lnTo>
                <a:lnTo>
                  <a:pt x="10464" y="4672"/>
                </a:lnTo>
                <a:lnTo>
                  <a:pt x="10756" y="4477"/>
                </a:lnTo>
                <a:lnTo>
                  <a:pt x="11048" y="4258"/>
                </a:lnTo>
                <a:lnTo>
                  <a:pt x="11267" y="4015"/>
                </a:lnTo>
                <a:lnTo>
                  <a:pt x="11413" y="3820"/>
                </a:lnTo>
                <a:lnTo>
                  <a:pt x="11559" y="3626"/>
                </a:lnTo>
                <a:lnTo>
                  <a:pt x="11680" y="3407"/>
                </a:lnTo>
                <a:lnTo>
                  <a:pt x="11778" y="3163"/>
                </a:lnTo>
                <a:lnTo>
                  <a:pt x="11851" y="2944"/>
                </a:lnTo>
                <a:lnTo>
                  <a:pt x="11924" y="2701"/>
                </a:lnTo>
                <a:lnTo>
                  <a:pt x="12045" y="2214"/>
                </a:lnTo>
                <a:lnTo>
                  <a:pt x="12094" y="1703"/>
                </a:lnTo>
                <a:lnTo>
                  <a:pt x="12118" y="1217"/>
                </a:lnTo>
                <a:lnTo>
                  <a:pt x="12118" y="706"/>
                </a:lnTo>
                <a:lnTo>
                  <a:pt x="12118" y="219"/>
                </a:lnTo>
                <a:lnTo>
                  <a:pt x="12094" y="122"/>
                </a:lnTo>
                <a:lnTo>
                  <a:pt x="12045" y="49"/>
                </a:lnTo>
                <a:lnTo>
                  <a:pt x="11972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46"/>
          <p:cNvSpPr/>
          <p:nvPr/>
        </p:nvSpPr>
        <p:spPr>
          <a:xfrm>
            <a:off x="3742432" y="4393700"/>
            <a:ext cx="494054" cy="448312"/>
          </a:xfrm>
          <a:custGeom>
            <a:avLst/>
            <a:gdLst/>
            <a:ahLst/>
            <a:cxnLst/>
            <a:rect l="l" t="t" r="r" b="b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46"/>
          <p:cNvSpPr/>
          <p:nvPr/>
        </p:nvSpPr>
        <p:spPr>
          <a:xfrm>
            <a:off x="4336412" y="4386772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46"/>
          <p:cNvSpPr/>
          <p:nvPr/>
        </p:nvSpPr>
        <p:spPr>
          <a:xfrm>
            <a:off x="4946346" y="4497924"/>
            <a:ext cx="431308" cy="249956"/>
          </a:xfrm>
          <a:custGeom>
            <a:avLst/>
            <a:gdLst/>
            <a:ahLst/>
            <a:cxnLst/>
            <a:rect l="l" t="t" r="r" b="b"/>
            <a:pathLst>
              <a:path w="19735" h="11437" extrusionOk="0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46"/>
          <p:cNvSpPr/>
          <p:nvPr/>
        </p:nvSpPr>
        <p:spPr>
          <a:xfrm>
            <a:off x="5591925" y="4452182"/>
            <a:ext cx="321749" cy="353133"/>
          </a:xfrm>
          <a:custGeom>
            <a:avLst/>
            <a:gdLst/>
            <a:ahLst/>
            <a:cxnLst/>
            <a:rect l="l" t="t" r="r" b="b"/>
            <a:pathLst>
              <a:path w="14722" h="16158" extrusionOk="0">
                <a:moveTo>
                  <a:pt x="5232" y="633"/>
                </a:moveTo>
                <a:lnTo>
                  <a:pt x="5402" y="658"/>
                </a:lnTo>
                <a:lnTo>
                  <a:pt x="5354" y="682"/>
                </a:lnTo>
                <a:lnTo>
                  <a:pt x="5062" y="755"/>
                </a:lnTo>
                <a:lnTo>
                  <a:pt x="4770" y="877"/>
                </a:lnTo>
                <a:lnTo>
                  <a:pt x="4502" y="998"/>
                </a:lnTo>
                <a:lnTo>
                  <a:pt x="4380" y="1096"/>
                </a:lnTo>
                <a:lnTo>
                  <a:pt x="4283" y="1169"/>
                </a:lnTo>
                <a:lnTo>
                  <a:pt x="4259" y="1217"/>
                </a:lnTo>
                <a:lnTo>
                  <a:pt x="4234" y="1266"/>
                </a:lnTo>
                <a:lnTo>
                  <a:pt x="4234" y="1363"/>
                </a:lnTo>
                <a:lnTo>
                  <a:pt x="4307" y="1436"/>
                </a:lnTo>
                <a:lnTo>
                  <a:pt x="4332" y="1461"/>
                </a:lnTo>
                <a:lnTo>
                  <a:pt x="4380" y="1461"/>
                </a:lnTo>
                <a:lnTo>
                  <a:pt x="4648" y="1412"/>
                </a:lnTo>
                <a:lnTo>
                  <a:pt x="4891" y="1339"/>
                </a:lnTo>
                <a:lnTo>
                  <a:pt x="5354" y="1193"/>
                </a:lnTo>
                <a:lnTo>
                  <a:pt x="5718" y="1096"/>
                </a:lnTo>
                <a:lnTo>
                  <a:pt x="5889" y="1047"/>
                </a:lnTo>
                <a:lnTo>
                  <a:pt x="6059" y="974"/>
                </a:lnTo>
                <a:lnTo>
                  <a:pt x="6229" y="1461"/>
                </a:lnTo>
                <a:lnTo>
                  <a:pt x="6059" y="1485"/>
                </a:lnTo>
                <a:lnTo>
                  <a:pt x="5889" y="1534"/>
                </a:lnTo>
                <a:lnTo>
                  <a:pt x="5548" y="1655"/>
                </a:lnTo>
                <a:lnTo>
                  <a:pt x="5281" y="1753"/>
                </a:lnTo>
                <a:lnTo>
                  <a:pt x="5013" y="1874"/>
                </a:lnTo>
                <a:lnTo>
                  <a:pt x="4770" y="1996"/>
                </a:lnTo>
                <a:lnTo>
                  <a:pt x="4526" y="2191"/>
                </a:lnTo>
                <a:lnTo>
                  <a:pt x="4502" y="2215"/>
                </a:lnTo>
                <a:lnTo>
                  <a:pt x="4526" y="2264"/>
                </a:lnTo>
                <a:lnTo>
                  <a:pt x="4551" y="2288"/>
                </a:lnTo>
                <a:lnTo>
                  <a:pt x="4575" y="2312"/>
                </a:lnTo>
                <a:lnTo>
                  <a:pt x="4867" y="2288"/>
                </a:lnTo>
                <a:lnTo>
                  <a:pt x="5135" y="2239"/>
                </a:lnTo>
                <a:lnTo>
                  <a:pt x="5670" y="2069"/>
                </a:lnTo>
                <a:lnTo>
                  <a:pt x="6010" y="1996"/>
                </a:lnTo>
                <a:lnTo>
                  <a:pt x="6181" y="1947"/>
                </a:lnTo>
                <a:lnTo>
                  <a:pt x="6327" y="1874"/>
                </a:lnTo>
                <a:lnTo>
                  <a:pt x="6351" y="1996"/>
                </a:lnTo>
                <a:lnTo>
                  <a:pt x="6375" y="2166"/>
                </a:lnTo>
                <a:lnTo>
                  <a:pt x="6156" y="2191"/>
                </a:lnTo>
                <a:lnTo>
                  <a:pt x="5937" y="2264"/>
                </a:lnTo>
                <a:lnTo>
                  <a:pt x="5524" y="2434"/>
                </a:lnTo>
                <a:lnTo>
                  <a:pt x="5135" y="2604"/>
                </a:lnTo>
                <a:lnTo>
                  <a:pt x="4721" y="2775"/>
                </a:lnTo>
                <a:lnTo>
                  <a:pt x="4697" y="2799"/>
                </a:lnTo>
                <a:lnTo>
                  <a:pt x="4672" y="2823"/>
                </a:lnTo>
                <a:lnTo>
                  <a:pt x="4697" y="2872"/>
                </a:lnTo>
                <a:lnTo>
                  <a:pt x="4721" y="2945"/>
                </a:lnTo>
                <a:lnTo>
                  <a:pt x="4794" y="2969"/>
                </a:lnTo>
                <a:lnTo>
                  <a:pt x="5183" y="2969"/>
                </a:lnTo>
                <a:lnTo>
                  <a:pt x="5402" y="2945"/>
                </a:lnTo>
                <a:lnTo>
                  <a:pt x="5621" y="2921"/>
                </a:lnTo>
                <a:lnTo>
                  <a:pt x="5840" y="2872"/>
                </a:lnTo>
                <a:lnTo>
                  <a:pt x="6059" y="2799"/>
                </a:lnTo>
                <a:lnTo>
                  <a:pt x="6254" y="2726"/>
                </a:lnTo>
                <a:lnTo>
                  <a:pt x="6424" y="2604"/>
                </a:lnTo>
                <a:lnTo>
                  <a:pt x="6424" y="3091"/>
                </a:lnTo>
                <a:lnTo>
                  <a:pt x="6327" y="3067"/>
                </a:lnTo>
                <a:lnTo>
                  <a:pt x="6229" y="3042"/>
                </a:lnTo>
                <a:lnTo>
                  <a:pt x="6035" y="3067"/>
                </a:lnTo>
                <a:lnTo>
                  <a:pt x="5621" y="3164"/>
                </a:lnTo>
                <a:lnTo>
                  <a:pt x="5402" y="3213"/>
                </a:lnTo>
                <a:lnTo>
                  <a:pt x="5183" y="3286"/>
                </a:lnTo>
                <a:lnTo>
                  <a:pt x="4989" y="3359"/>
                </a:lnTo>
                <a:lnTo>
                  <a:pt x="4794" y="3480"/>
                </a:lnTo>
                <a:lnTo>
                  <a:pt x="4770" y="3529"/>
                </a:lnTo>
                <a:lnTo>
                  <a:pt x="4770" y="3553"/>
                </a:lnTo>
                <a:lnTo>
                  <a:pt x="4794" y="3602"/>
                </a:lnTo>
                <a:lnTo>
                  <a:pt x="4843" y="3626"/>
                </a:lnTo>
                <a:lnTo>
                  <a:pt x="4940" y="3651"/>
                </a:lnTo>
                <a:lnTo>
                  <a:pt x="5062" y="3675"/>
                </a:lnTo>
                <a:lnTo>
                  <a:pt x="5305" y="3675"/>
                </a:lnTo>
                <a:lnTo>
                  <a:pt x="5816" y="3626"/>
                </a:lnTo>
                <a:lnTo>
                  <a:pt x="6108" y="3602"/>
                </a:lnTo>
                <a:lnTo>
                  <a:pt x="6254" y="3578"/>
                </a:lnTo>
                <a:lnTo>
                  <a:pt x="6400" y="3505"/>
                </a:lnTo>
                <a:lnTo>
                  <a:pt x="6400" y="3505"/>
                </a:lnTo>
                <a:lnTo>
                  <a:pt x="6351" y="3821"/>
                </a:lnTo>
                <a:lnTo>
                  <a:pt x="6327" y="3943"/>
                </a:lnTo>
                <a:lnTo>
                  <a:pt x="6059" y="3943"/>
                </a:lnTo>
                <a:lnTo>
                  <a:pt x="5816" y="3967"/>
                </a:lnTo>
                <a:lnTo>
                  <a:pt x="5572" y="3991"/>
                </a:lnTo>
                <a:lnTo>
                  <a:pt x="5329" y="4040"/>
                </a:lnTo>
                <a:lnTo>
                  <a:pt x="5110" y="4137"/>
                </a:lnTo>
                <a:lnTo>
                  <a:pt x="4916" y="4259"/>
                </a:lnTo>
                <a:lnTo>
                  <a:pt x="4867" y="4308"/>
                </a:lnTo>
                <a:lnTo>
                  <a:pt x="4867" y="4356"/>
                </a:lnTo>
                <a:lnTo>
                  <a:pt x="4916" y="4405"/>
                </a:lnTo>
                <a:lnTo>
                  <a:pt x="4940" y="4429"/>
                </a:lnTo>
                <a:lnTo>
                  <a:pt x="5159" y="4478"/>
                </a:lnTo>
                <a:lnTo>
                  <a:pt x="5378" y="4478"/>
                </a:lnTo>
                <a:lnTo>
                  <a:pt x="5816" y="4454"/>
                </a:lnTo>
                <a:lnTo>
                  <a:pt x="6156" y="4454"/>
                </a:lnTo>
                <a:lnTo>
                  <a:pt x="6035" y="4770"/>
                </a:lnTo>
                <a:lnTo>
                  <a:pt x="5499" y="4819"/>
                </a:lnTo>
                <a:lnTo>
                  <a:pt x="4964" y="4892"/>
                </a:lnTo>
                <a:lnTo>
                  <a:pt x="4916" y="4916"/>
                </a:lnTo>
                <a:lnTo>
                  <a:pt x="4867" y="4965"/>
                </a:lnTo>
                <a:lnTo>
                  <a:pt x="4843" y="5013"/>
                </a:lnTo>
                <a:lnTo>
                  <a:pt x="4843" y="5062"/>
                </a:lnTo>
                <a:lnTo>
                  <a:pt x="4867" y="5111"/>
                </a:lnTo>
                <a:lnTo>
                  <a:pt x="4916" y="5159"/>
                </a:lnTo>
                <a:lnTo>
                  <a:pt x="4964" y="5208"/>
                </a:lnTo>
                <a:lnTo>
                  <a:pt x="5013" y="5208"/>
                </a:lnTo>
                <a:lnTo>
                  <a:pt x="5378" y="5257"/>
                </a:lnTo>
                <a:lnTo>
                  <a:pt x="5718" y="5257"/>
                </a:lnTo>
                <a:lnTo>
                  <a:pt x="5572" y="5451"/>
                </a:lnTo>
                <a:lnTo>
                  <a:pt x="5402" y="5597"/>
                </a:lnTo>
                <a:lnTo>
                  <a:pt x="5232" y="5695"/>
                </a:lnTo>
                <a:lnTo>
                  <a:pt x="5013" y="5768"/>
                </a:lnTo>
                <a:lnTo>
                  <a:pt x="4818" y="5768"/>
                </a:lnTo>
                <a:lnTo>
                  <a:pt x="4599" y="5743"/>
                </a:lnTo>
                <a:lnTo>
                  <a:pt x="4356" y="5622"/>
                </a:lnTo>
                <a:lnTo>
                  <a:pt x="4113" y="5451"/>
                </a:lnTo>
                <a:lnTo>
                  <a:pt x="3942" y="5305"/>
                </a:lnTo>
                <a:lnTo>
                  <a:pt x="3796" y="5159"/>
                </a:lnTo>
                <a:lnTo>
                  <a:pt x="3675" y="4965"/>
                </a:lnTo>
                <a:lnTo>
                  <a:pt x="3553" y="4770"/>
                </a:lnTo>
                <a:lnTo>
                  <a:pt x="3456" y="4551"/>
                </a:lnTo>
                <a:lnTo>
                  <a:pt x="3383" y="4332"/>
                </a:lnTo>
                <a:lnTo>
                  <a:pt x="3310" y="4113"/>
                </a:lnTo>
                <a:lnTo>
                  <a:pt x="3261" y="3870"/>
                </a:lnTo>
                <a:lnTo>
                  <a:pt x="3188" y="3407"/>
                </a:lnTo>
                <a:lnTo>
                  <a:pt x="3164" y="2921"/>
                </a:lnTo>
                <a:lnTo>
                  <a:pt x="3212" y="2483"/>
                </a:lnTo>
                <a:lnTo>
                  <a:pt x="3285" y="2069"/>
                </a:lnTo>
                <a:lnTo>
                  <a:pt x="3358" y="1874"/>
                </a:lnTo>
                <a:lnTo>
                  <a:pt x="3431" y="1704"/>
                </a:lnTo>
                <a:lnTo>
                  <a:pt x="3504" y="1534"/>
                </a:lnTo>
                <a:lnTo>
                  <a:pt x="3602" y="1388"/>
                </a:lnTo>
                <a:lnTo>
                  <a:pt x="3723" y="1266"/>
                </a:lnTo>
                <a:lnTo>
                  <a:pt x="3845" y="1120"/>
                </a:lnTo>
                <a:lnTo>
                  <a:pt x="3967" y="1023"/>
                </a:lnTo>
                <a:lnTo>
                  <a:pt x="4088" y="925"/>
                </a:lnTo>
                <a:lnTo>
                  <a:pt x="4234" y="828"/>
                </a:lnTo>
                <a:lnTo>
                  <a:pt x="4405" y="755"/>
                </a:lnTo>
                <a:lnTo>
                  <a:pt x="4551" y="706"/>
                </a:lnTo>
                <a:lnTo>
                  <a:pt x="4721" y="658"/>
                </a:lnTo>
                <a:lnTo>
                  <a:pt x="4891" y="633"/>
                </a:lnTo>
                <a:close/>
                <a:moveTo>
                  <a:pt x="9393" y="658"/>
                </a:moveTo>
                <a:lnTo>
                  <a:pt x="9076" y="852"/>
                </a:lnTo>
                <a:lnTo>
                  <a:pt x="8784" y="1096"/>
                </a:lnTo>
                <a:lnTo>
                  <a:pt x="8760" y="1144"/>
                </a:lnTo>
                <a:lnTo>
                  <a:pt x="8760" y="1217"/>
                </a:lnTo>
                <a:lnTo>
                  <a:pt x="8760" y="1266"/>
                </a:lnTo>
                <a:lnTo>
                  <a:pt x="8784" y="1290"/>
                </a:lnTo>
                <a:lnTo>
                  <a:pt x="8857" y="1315"/>
                </a:lnTo>
                <a:lnTo>
                  <a:pt x="8955" y="1315"/>
                </a:lnTo>
                <a:lnTo>
                  <a:pt x="9052" y="1266"/>
                </a:lnTo>
                <a:lnTo>
                  <a:pt x="9149" y="1217"/>
                </a:lnTo>
                <a:lnTo>
                  <a:pt x="9490" y="1023"/>
                </a:lnTo>
                <a:lnTo>
                  <a:pt x="9733" y="901"/>
                </a:lnTo>
                <a:lnTo>
                  <a:pt x="9977" y="804"/>
                </a:lnTo>
                <a:lnTo>
                  <a:pt x="10196" y="901"/>
                </a:lnTo>
                <a:lnTo>
                  <a:pt x="10415" y="1047"/>
                </a:lnTo>
                <a:lnTo>
                  <a:pt x="10001" y="1169"/>
                </a:lnTo>
                <a:lnTo>
                  <a:pt x="9806" y="1266"/>
                </a:lnTo>
                <a:lnTo>
                  <a:pt x="9636" y="1363"/>
                </a:lnTo>
                <a:lnTo>
                  <a:pt x="9441" y="1485"/>
                </a:lnTo>
                <a:lnTo>
                  <a:pt x="9295" y="1607"/>
                </a:lnTo>
                <a:lnTo>
                  <a:pt x="9149" y="1753"/>
                </a:lnTo>
                <a:lnTo>
                  <a:pt x="9028" y="1899"/>
                </a:lnTo>
                <a:lnTo>
                  <a:pt x="9003" y="1923"/>
                </a:lnTo>
                <a:lnTo>
                  <a:pt x="9003" y="1947"/>
                </a:lnTo>
                <a:lnTo>
                  <a:pt x="9028" y="2020"/>
                </a:lnTo>
                <a:lnTo>
                  <a:pt x="9076" y="2069"/>
                </a:lnTo>
                <a:lnTo>
                  <a:pt x="9149" y="2069"/>
                </a:lnTo>
                <a:lnTo>
                  <a:pt x="9344" y="2020"/>
                </a:lnTo>
                <a:lnTo>
                  <a:pt x="9514" y="1947"/>
                </a:lnTo>
                <a:lnTo>
                  <a:pt x="9904" y="1777"/>
                </a:lnTo>
                <a:lnTo>
                  <a:pt x="10366" y="1582"/>
                </a:lnTo>
                <a:lnTo>
                  <a:pt x="10828" y="1412"/>
                </a:lnTo>
                <a:lnTo>
                  <a:pt x="11096" y="1753"/>
                </a:lnTo>
                <a:lnTo>
                  <a:pt x="10926" y="1777"/>
                </a:lnTo>
                <a:lnTo>
                  <a:pt x="10755" y="1826"/>
                </a:lnTo>
                <a:lnTo>
                  <a:pt x="10415" y="1972"/>
                </a:lnTo>
                <a:lnTo>
                  <a:pt x="9928" y="2191"/>
                </a:lnTo>
                <a:lnTo>
                  <a:pt x="9685" y="2337"/>
                </a:lnTo>
                <a:lnTo>
                  <a:pt x="9466" y="2483"/>
                </a:lnTo>
                <a:lnTo>
                  <a:pt x="9441" y="2507"/>
                </a:lnTo>
                <a:lnTo>
                  <a:pt x="9417" y="2556"/>
                </a:lnTo>
                <a:lnTo>
                  <a:pt x="9441" y="2604"/>
                </a:lnTo>
                <a:lnTo>
                  <a:pt x="9490" y="2604"/>
                </a:lnTo>
                <a:lnTo>
                  <a:pt x="9758" y="2580"/>
                </a:lnTo>
                <a:lnTo>
                  <a:pt x="10025" y="2531"/>
                </a:lnTo>
                <a:lnTo>
                  <a:pt x="10269" y="2458"/>
                </a:lnTo>
                <a:lnTo>
                  <a:pt x="10536" y="2385"/>
                </a:lnTo>
                <a:lnTo>
                  <a:pt x="10926" y="2239"/>
                </a:lnTo>
                <a:lnTo>
                  <a:pt x="11120" y="2166"/>
                </a:lnTo>
                <a:lnTo>
                  <a:pt x="11193" y="2093"/>
                </a:lnTo>
                <a:lnTo>
                  <a:pt x="11291" y="2020"/>
                </a:lnTo>
                <a:lnTo>
                  <a:pt x="11388" y="2239"/>
                </a:lnTo>
                <a:lnTo>
                  <a:pt x="11485" y="2458"/>
                </a:lnTo>
                <a:lnTo>
                  <a:pt x="11339" y="2483"/>
                </a:lnTo>
                <a:lnTo>
                  <a:pt x="11193" y="2531"/>
                </a:lnTo>
                <a:lnTo>
                  <a:pt x="10901" y="2653"/>
                </a:lnTo>
                <a:lnTo>
                  <a:pt x="10634" y="2750"/>
                </a:lnTo>
                <a:lnTo>
                  <a:pt x="10366" y="2823"/>
                </a:lnTo>
                <a:lnTo>
                  <a:pt x="10098" y="2921"/>
                </a:lnTo>
                <a:lnTo>
                  <a:pt x="9952" y="2969"/>
                </a:lnTo>
                <a:lnTo>
                  <a:pt x="9831" y="3042"/>
                </a:lnTo>
                <a:lnTo>
                  <a:pt x="9806" y="3091"/>
                </a:lnTo>
                <a:lnTo>
                  <a:pt x="9806" y="3115"/>
                </a:lnTo>
                <a:lnTo>
                  <a:pt x="9806" y="3164"/>
                </a:lnTo>
                <a:lnTo>
                  <a:pt x="9855" y="3188"/>
                </a:lnTo>
                <a:lnTo>
                  <a:pt x="9977" y="3237"/>
                </a:lnTo>
                <a:lnTo>
                  <a:pt x="10123" y="3261"/>
                </a:lnTo>
                <a:lnTo>
                  <a:pt x="10390" y="3261"/>
                </a:lnTo>
                <a:lnTo>
                  <a:pt x="10658" y="3213"/>
                </a:lnTo>
                <a:lnTo>
                  <a:pt x="10926" y="3164"/>
                </a:lnTo>
                <a:lnTo>
                  <a:pt x="11291" y="3067"/>
                </a:lnTo>
                <a:lnTo>
                  <a:pt x="11461" y="3018"/>
                </a:lnTo>
                <a:lnTo>
                  <a:pt x="11631" y="2921"/>
                </a:lnTo>
                <a:lnTo>
                  <a:pt x="11680" y="3140"/>
                </a:lnTo>
                <a:lnTo>
                  <a:pt x="11729" y="3359"/>
                </a:lnTo>
                <a:lnTo>
                  <a:pt x="11291" y="3505"/>
                </a:lnTo>
                <a:lnTo>
                  <a:pt x="10780" y="3651"/>
                </a:lnTo>
                <a:lnTo>
                  <a:pt x="10512" y="3699"/>
                </a:lnTo>
                <a:lnTo>
                  <a:pt x="10269" y="3797"/>
                </a:lnTo>
                <a:lnTo>
                  <a:pt x="10220" y="3821"/>
                </a:lnTo>
                <a:lnTo>
                  <a:pt x="10196" y="3894"/>
                </a:lnTo>
                <a:lnTo>
                  <a:pt x="10220" y="3943"/>
                </a:lnTo>
                <a:lnTo>
                  <a:pt x="10269" y="3967"/>
                </a:lnTo>
                <a:lnTo>
                  <a:pt x="10536" y="4016"/>
                </a:lnTo>
                <a:lnTo>
                  <a:pt x="10780" y="4040"/>
                </a:lnTo>
                <a:lnTo>
                  <a:pt x="11023" y="4016"/>
                </a:lnTo>
                <a:lnTo>
                  <a:pt x="11266" y="3991"/>
                </a:lnTo>
                <a:lnTo>
                  <a:pt x="11510" y="3967"/>
                </a:lnTo>
                <a:lnTo>
                  <a:pt x="11753" y="3918"/>
                </a:lnTo>
                <a:lnTo>
                  <a:pt x="11729" y="4137"/>
                </a:lnTo>
                <a:lnTo>
                  <a:pt x="11704" y="4381"/>
                </a:lnTo>
                <a:lnTo>
                  <a:pt x="11680" y="4381"/>
                </a:lnTo>
                <a:lnTo>
                  <a:pt x="11364" y="4356"/>
                </a:lnTo>
                <a:lnTo>
                  <a:pt x="11023" y="4381"/>
                </a:lnTo>
                <a:lnTo>
                  <a:pt x="10682" y="4429"/>
                </a:lnTo>
                <a:lnTo>
                  <a:pt x="10366" y="4478"/>
                </a:lnTo>
                <a:lnTo>
                  <a:pt x="10317" y="4502"/>
                </a:lnTo>
                <a:lnTo>
                  <a:pt x="10269" y="4527"/>
                </a:lnTo>
                <a:lnTo>
                  <a:pt x="10244" y="4575"/>
                </a:lnTo>
                <a:lnTo>
                  <a:pt x="10244" y="4624"/>
                </a:lnTo>
                <a:lnTo>
                  <a:pt x="10244" y="4673"/>
                </a:lnTo>
                <a:lnTo>
                  <a:pt x="10269" y="4721"/>
                </a:lnTo>
                <a:lnTo>
                  <a:pt x="10317" y="4770"/>
                </a:lnTo>
                <a:lnTo>
                  <a:pt x="10366" y="4770"/>
                </a:lnTo>
                <a:lnTo>
                  <a:pt x="10950" y="4843"/>
                </a:lnTo>
                <a:lnTo>
                  <a:pt x="11242" y="4867"/>
                </a:lnTo>
                <a:lnTo>
                  <a:pt x="11534" y="4867"/>
                </a:lnTo>
                <a:lnTo>
                  <a:pt x="11461" y="5013"/>
                </a:lnTo>
                <a:lnTo>
                  <a:pt x="11364" y="5184"/>
                </a:lnTo>
                <a:lnTo>
                  <a:pt x="11120" y="5111"/>
                </a:lnTo>
                <a:lnTo>
                  <a:pt x="10901" y="5086"/>
                </a:lnTo>
                <a:lnTo>
                  <a:pt x="10780" y="5086"/>
                </a:lnTo>
                <a:lnTo>
                  <a:pt x="10658" y="5111"/>
                </a:lnTo>
                <a:lnTo>
                  <a:pt x="10561" y="5135"/>
                </a:lnTo>
                <a:lnTo>
                  <a:pt x="10439" y="5208"/>
                </a:lnTo>
                <a:lnTo>
                  <a:pt x="10415" y="5232"/>
                </a:lnTo>
                <a:lnTo>
                  <a:pt x="10415" y="5281"/>
                </a:lnTo>
                <a:lnTo>
                  <a:pt x="10415" y="5330"/>
                </a:lnTo>
                <a:lnTo>
                  <a:pt x="10463" y="5354"/>
                </a:lnTo>
                <a:lnTo>
                  <a:pt x="10755" y="5451"/>
                </a:lnTo>
                <a:lnTo>
                  <a:pt x="11023" y="5549"/>
                </a:lnTo>
                <a:lnTo>
                  <a:pt x="10877" y="5646"/>
                </a:lnTo>
                <a:lnTo>
                  <a:pt x="10780" y="5719"/>
                </a:lnTo>
                <a:lnTo>
                  <a:pt x="10536" y="5646"/>
                </a:lnTo>
                <a:lnTo>
                  <a:pt x="10415" y="5597"/>
                </a:lnTo>
                <a:lnTo>
                  <a:pt x="10293" y="5524"/>
                </a:lnTo>
                <a:lnTo>
                  <a:pt x="10171" y="5451"/>
                </a:lnTo>
                <a:lnTo>
                  <a:pt x="10050" y="5427"/>
                </a:lnTo>
                <a:lnTo>
                  <a:pt x="9977" y="5427"/>
                </a:lnTo>
                <a:lnTo>
                  <a:pt x="9928" y="5451"/>
                </a:lnTo>
                <a:lnTo>
                  <a:pt x="9879" y="5500"/>
                </a:lnTo>
                <a:lnTo>
                  <a:pt x="9879" y="5597"/>
                </a:lnTo>
                <a:lnTo>
                  <a:pt x="9904" y="5670"/>
                </a:lnTo>
                <a:lnTo>
                  <a:pt x="9952" y="5768"/>
                </a:lnTo>
                <a:lnTo>
                  <a:pt x="10025" y="5841"/>
                </a:lnTo>
                <a:lnTo>
                  <a:pt x="10123" y="5914"/>
                </a:lnTo>
                <a:lnTo>
                  <a:pt x="9879" y="5914"/>
                </a:lnTo>
                <a:lnTo>
                  <a:pt x="9636" y="5889"/>
                </a:lnTo>
                <a:lnTo>
                  <a:pt x="9417" y="5841"/>
                </a:lnTo>
                <a:lnTo>
                  <a:pt x="9198" y="5743"/>
                </a:lnTo>
                <a:lnTo>
                  <a:pt x="9003" y="5597"/>
                </a:lnTo>
                <a:lnTo>
                  <a:pt x="8833" y="5451"/>
                </a:lnTo>
                <a:lnTo>
                  <a:pt x="8711" y="5257"/>
                </a:lnTo>
                <a:lnTo>
                  <a:pt x="8590" y="5062"/>
                </a:lnTo>
                <a:lnTo>
                  <a:pt x="8492" y="4843"/>
                </a:lnTo>
                <a:lnTo>
                  <a:pt x="8419" y="4624"/>
                </a:lnTo>
                <a:lnTo>
                  <a:pt x="8298" y="4186"/>
                </a:lnTo>
                <a:lnTo>
                  <a:pt x="8225" y="3797"/>
                </a:lnTo>
                <a:lnTo>
                  <a:pt x="8152" y="3359"/>
                </a:lnTo>
                <a:lnTo>
                  <a:pt x="8127" y="2921"/>
                </a:lnTo>
                <a:lnTo>
                  <a:pt x="8127" y="2483"/>
                </a:lnTo>
                <a:lnTo>
                  <a:pt x="8152" y="2020"/>
                </a:lnTo>
                <a:lnTo>
                  <a:pt x="8225" y="1582"/>
                </a:lnTo>
                <a:lnTo>
                  <a:pt x="8298" y="1363"/>
                </a:lnTo>
                <a:lnTo>
                  <a:pt x="8371" y="1169"/>
                </a:lnTo>
                <a:lnTo>
                  <a:pt x="8444" y="974"/>
                </a:lnTo>
                <a:lnTo>
                  <a:pt x="8541" y="804"/>
                </a:lnTo>
                <a:lnTo>
                  <a:pt x="8760" y="731"/>
                </a:lnTo>
                <a:lnTo>
                  <a:pt x="8979" y="682"/>
                </a:lnTo>
                <a:lnTo>
                  <a:pt x="9198" y="658"/>
                </a:lnTo>
                <a:close/>
                <a:moveTo>
                  <a:pt x="4940" y="1"/>
                </a:moveTo>
                <a:lnTo>
                  <a:pt x="4745" y="25"/>
                </a:lnTo>
                <a:lnTo>
                  <a:pt x="4526" y="74"/>
                </a:lnTo>
                <a:lnTo>
                  <a:pt x="4307" y="147"/>
                </a:lnTo>
                <a:lnTo>
                  <a:pt x="4113" y="244"/>
                </a:lnTo>
                <a:lnTo>
                  <a:pt x="3918" y="341"/>
                </a:lnTo>
                <a:lnTo>
                  <a:pt x="3723" y="487"/>
                </a:lnTo>
                <a:lnTo>
                  <a:pt x="3553" y="609"/>
                </a:lnTo>
                <a:lnTo>
                  <a:pt x="3383" y="779"/>
                </a:lnTo>
                <a:lnTo>
                  <a:pt x="3237" y="950"/>
                </a:lnTo>
                <a:lnTo>
                  <a:pt x="3091" y="1120"/>
                </a:lnTo>
                <a:lnTo>
                  <a:pt x="2969" y="1315"/>
                </a:lnTo>
                <a:lnTo>
                  <a:pt x="2823" y="1558"/>
                </a:lnTo>
                <a:lnTo>
                  <a:pt x="2726" y="1850"/>
                </a:lnTo>
                <a:lnTo>
                  <a:pt x="2653" y="2118"/>
                </a:lnTo>
                <a:lnTo>
                  <a:pt x="2604" y="2410"/>
                </a:lnTo>
                <a:lnTo>
                  <a:pt x="2555" y="2726"/>
                </a:lnTo>
                <a:lnTo>
                  <a:pt x="2555" y="3018"/>
                </a:lnTo>
                <a:lnTo>
                  <a:pt x="2555" y="3334"/>
                </a:lnTo>
                <a:lnTo>
                  <a:pt x="2604" y="3626"/>
                </a:lnTo>
                <a:lnTo>
                  <a:pt x="2653" y="3943"/>
                </a:lnTo>
                <a:lnTo>
                  <a:pt x="2726" y="4235"/>
                </a:lnTo>
                <a:lnTo>
                  <a:pt x="2823" y="4527"/>
                </a:lnTo>
                <a:lnTo>
                  <a:pt x="2945" y="4794"/>
                </a:lnTo>
                <a:lnTo>
                  <a:pt x="3091" y="5062"/>
                </a:lnTo>
                <a:lnTo>
                  <a:pt x="3237" y="5330"/>
                </a:lnTo>
                <a:lnTo>
                  <a:pt x="3407" y="5549"/>
                </a:lnTo>
                <a:lnTo>
                  <a:pt x="3602" y="5768"/>
                </a:lnTo>
                <a:lnTo>
                  <a:pt x="3772" y="5938"/>
                </a:lnTo>
                <a:lnTo>
                  <a:pt x="3942" y="6060"/>
                </a:lnTo>
                <a:lnTo>
                  <a:pt x="4161" y="6157"/>
                </a:lnTo>
                <a:lnTo>
                  <a:pt x="4380" y="6230"/>
                </a:lnTo>
                <a:lnTo>
                  <a:pt x="4599" y="6279"/>
                </a:lnTo>
                <a:lnTo>
                  <a:pt x="5062" y="6279"/>
                </a:lnTo>
                <a:lnTo>
                  <a:pt x="5281" y="6230"/>
                </a:lnTo>
                <a:lnTo>
                  <a:pt x="5524" y="6133"/>
                </a:lnTo>
                <a:lnTo>
                  <a:pt x="5718" y="6011"/>
                </a:lnTo>
                <a:lnTo>
                  <a:pt x="5913" y="5865"/>
                </a:lnTo>
                <a:lnTo>
                  <a:pt x="6059" y="5695"/>
                </a:lnTo>
                <a:lnTo>
                  <a:pt x="6205" y="5500"/>
                </a:lnTo>
                <a:lnTo>
                  <a:pt x="6351" y="5281"/>
                </a:lnTo>
                <a:lnTo>
                  <a:pt x="6448" y="5086"/>
                </a:lnTo>
                <a:lnTo>
                  <a:pt x="6546" y="4867"/>
                </a:lnTo>
                <a:lnTo>
                  <a:pt x="6716" y="4356"/>
                </a:lnTo>
                <a:lnTo>
                  <a:pt x="6838" y="3821"/>
                </a:lnTo>
                <a:lnTo>
                  <a:pt x="6911" y="3261"/>
                </a:lnTo>
                <a:lnTo>
                  <a:pt x="6935" y="2969"/>
                </a:lnTo>
                <a:lnTo>
                  <a:pt x="6935" y="2702"/>
                </a:lnTo>
                <a:lnTo>
                  <a:pt x="6911" y="2410"/>
                </a:lnTo>
                <a:lnTo>
                  <a:pt x="6886" y="2118"/>
                </a:lnTo>
                <a:lnTo>
                  <a:pt x="6838" y="1850"/>
                </a:lnTo>
                <a:lnTo>
                  <a:pt x="6789" y="1582"/>
                </a:lnTo>
                <a:lnTo>
                  <a:pt x="6692" y="1315"/>
                </a:lnTo>
                <a:lnTo>
                  <a:pt x="6594" y="1047"/>
                </a:lnTo>
                <a:lnTo>
                  <a:pt x="6473" y="804"/>
                </a:lnTo>
                <a:lnTo>
                  <a:pt x="6351" y="585"/>
                </a:lnTo>
                <a:lnTo>
                  <a:pt x="6327" y="512"/>
                </a:lnTo>
                <a:lnTo>
                  <a:pt x="6254" y="439"/>
                </a:lnTo>
                <a:lnTo>
                  <a:pt x="6229" y="414"/>
                </a:lnTo>
                <a:lnTo>
                  <a:pt x="6132" y="293"/>
                </a:lnTo>
                <a:lnTo>
                  <a:pt x="6083" y="268"/>
                </a:lnTo>
                <a:lnTo>
                  <a:pt x="6010" y="268"/>
                </a:lnTo>
                <a:lnTo>
                  <a:pt x="5816" y="147"/>
                </a:lnTo>
                <a:lnTo>
                  <a:pt x="5597" y="74"/>
                </a:lnTo>
                <a:lnTo>
                  <a:pt x="5378" y="25"/>
                </a:lnTo>
                <a:lnTo>
                  <a:pt x="5159" y="1"/>
                </a:lnTo>
                <a:close/>
                <a:moveTo>
                  <a:pt x="9271" y="49"/>
                </a:moveTo>
                <a:lnTo>
                  <a:pt x="8979" y="74"/>
                </a:lnTo>
                <a:lnTo>
                  <a:pt x="8663" y="122"/>
                </a:lnTo>
                <a:lnTo>
                  <a:pt x="8371" y="220"/>
                </a:lnTo>
                <a:lnTo>
                  <a:pt x="8273" y="268"/>
                </a:lnTo>
                <a:lnTo>
                  <a:pt x="8200" y="366"/>
                </a:lnTo>
                <a:lnTo>
                  <a:pt x="8176" y="439"/>
                </a:lnTo>
                <a:lnTo>
                  <a:pt x="8176" y="536"/>
                </a:lnTo>
                <a:lnTo>
                  <a:pt x="8079" y="658"/>
                </a:lnTo>
                <a:lnTo>
                  <a:pt x="7981" y="804"/>
                </a:lnTo>
                <a:lnTo>
                  <a:pt x="7860" y="1071"/>
                </a:lnTo>
                <a:lnTo>
                  <a:pt x="7762" y="1388"/>
                </a:lnTo>
                <a:lnTo>
                  <a:pt x="7689" y="1704"/>
                </a:lnTo>
                <a:lnTo>
                  <a:pt x="7641" y="2069"/>
                </a:lnTo>
                <a:lnTo>
                  <a:pt x="7616" y="2410"/>
                </a:lnTo>
                <a:lnTo>
                  <a:pt x="7592" y="2750"/>
                </a:lnTo>
                <a:lnTo>
                  <a:pt x="7592" y="3091"/>
                </a:lnTo>
                <a:lnTo>
                  <a:pt x="7616" y="3456"/>
                </a:lnTo>
                <a:lnTo>
                  <a:pt x="7641" y="3797"/>
                </a:lnTo>
                <a:lnTo>
                  <a:pt x="7689" y="4137"/>
                </a:lnTo>
                <a:lnTo>
                  <a:pt x="7762" y="4478"/>
                </a:lnTo>
                <a:lnTo>
                  <a:pt x="7835" y="4746"/>
                </a:lnTo>
                <a:lnTo>
                  <a:pt x="7908" y="5013"/>
                </a:lnTo>
                <a:lnTo>
                  <a:pt x="8030" y="5257"/>
                </a:lnTo>
                <a:lnTo>
                  <a:pt x="8152" y="5476"/>
                </a:lnTo>
                <a:lnTo>
                  <a:pt x="8298" y="5719"/>
                </a:lnTo>
                <a:lnTo>
                  <a:pt x="8468" y="5914"/>
                </a:lnTo>
                <a:lnTo>
                  <a:pt x="8663" y="6108"/>
                </a:lnTo>
                <a:lnTo>
                  <a:pt x="8882" y="6279"/>
                </a:lnTo>
                <a:lnTo>
                  <a:pt x="9125" y="6400"/>
                </a:lnTo>
                <a:lnTo>
                  <a:pt x="9368" y="6497"/>
                </a:lnTo>
                <a:lnTo>
                  <a:pt x="9636" y="6546"/>
                </a:lnTo>
                <a:lnTo>
                  <a:pt x="9904" y="6546"/>
                </a:lnTo>
                <a:lnTo>
                  <a:pt x="10171" y="6522"/>
                </a:lnTo>
                <a:lnTo>
                  <a:pt x="10439" y="6473"/>
                </a:lnTo>
                <a:lnTo>
                  <a:pt x="10707" y="6400"/>
                </a:lnTo>
                <a:lnTo>
                  <a:pt x="10950" y="6327"/>
                </a:lnTo>
                <a:lnTo>
                  <a:pt x="11218" y="6181"/>
                </a:lnTo>
                <a:lnTo>
                  <a:pt x="11461" y="6011"/>
                </a:lnTo>
                <a:lnTo>
                  <a:pt x="11656" y="5816"/>
                </a:lnTo>
                <a:lnTo>
                  <a:pt x="11826" y="5622"/>
                </a:lnTo>
                <a:lnTo>
                  <a:pt x="11996" y="5378"/>
                </a:lnTo>
                <a:lnTo>
                  <a:pt x="12118" y="5135"/>
                </a:lnTo>
                <a:lnTo>
                  <a:pt x="12215" y="4867"/>
                </a:lnTo>
                <a:lnTo>
                  <a:pt x="12288" y="4600"/>
                </a:lnTo>
                <a:lnTo>
                  <a:pt x="12337" y="4308"/>
                </a:lnTo>
                <a:lnTo>
                  <a:pt x="12361" y="4016"/>
                </a:lnTo>
                <a:lnTo>
                  <a:pt x="12361" y="3724"/>
                </a:lnTo>
                <a:lnTo>
                  <a:pt x="12337" y="3456"/>
                </a:lnTo>
                <a:lnTo>
                  <a:pt x="12313" y="3164"/>
                </a:lnTo>
                <a:lnTo>
                  <a:pt x="12240" y="2896"/>
                </a:lnTo>
                <a:lnTo>
                  <a:pt x="12167" y="2604"/>
                </a:lnTo>
                <a:lnTo>
                  <a:pt x="12094" y="2361"/>
                </a:lnTo>
                <a:lnTo>
                  <a:pt x="11972" y="2093"/>
                </a:lnTo>
                <a:lnTo>
                  <a:pt x="11826" y="1826"/>
                </a:lnTo>
                <a:lnTo>
                  <a:pt x="11680" y="1582"/>
                </a:lnTo>
                <a:lnTo>
                  <a:pt x="11485" y="1339"/>
                </a:lnTo>
                <a:lnTo>
                  <a:pt x="11291" y="1096"/>
                </a:lnTo>
                <a:lnTo>
                  <a:pt x="11096" y="877"/>
                </a:lnTo>
                <a:lnTo>
                  <a:pt x="10853" y="682"/>
                </a:lnTo>
                <a:lnTo>
                  <a:pt x="10634" y="512"/>
                </a:lnTo>
                <a:lnTo>
                  <a:pt x="10366" y="341"/>
                </a:lnTo>
                <a:lnTo>
                  <a:pt x="10098" y="220"/>
                </a:lnTo>
                <a:lnTo>
                  <a:pt x="9831" y="122"/>
                </a:lnTo>
                <a:lnTo>
                  <a:pt x="9563" y="74"/>
                </a:lnTo>
                <a:lnTo>
                  <a:pt x="9271" y="49"/>
                </a:lnTo>
                <a:close/>
                <a:moveTo>
                  <a:pt x="1850" y="5257"/>
                </a:moveTo>
                <a:lnTo>
                  <a:pt x="2044" y="5281"/>
                </a:lnTo>
                <a:lnTo>
                  <a:pt x="1825" y="5354"/>
                </a:lnTo>
                <a:lnTo>
                  <a:pt x="1606" y="5451"/>
                </a:lnTo>
                <a:lnTo>
                  <a:pt x="1460" y="5524"/>
                </a:lnTo>
                <a:lnTo>
                  <a:pt x="1290" y="5597"/>
                </a:lnTo>
                <a:lnTo>
                  <a:pt x="1168" y="5719"/>
                </a:lnTo>
                <a:lnTo>
                  <a:pt x="1095" y="5768"/>
                </a:lnTo>
                <a:lnTo>
                  <a:pt x="1047" y="5841"/>
                </a:lnTo>
                <a:lnTo>
                  <a:pt x="1047" y="5889"/>
                </a:lnTo>
                <a:lnTo>
                  <a:pt x="1047" y="5938"/>
                </a:lnTo>
                <a:lnTo>
                  <a:pt x="1071" y="5987"/>
                </a:lnTo>
                <a:lnTo>
                  <a:pt x="1120" y="5987"/>
                </a:lnTo>
                <a:lnTo>
                  <a:pt x="1266" y="6011"/>
                </a:lnTo>
                <a:lnTo>
                  <a:pt x="1412" y="5962"/>
                </a:lnTo>
                <a:lnTo>
                  <a:pt x="1704" y="5865"/>
                </a:lnTo>
                <a:lnTo>
                  <a:pt x="2190" y="5695"/>
                </a:lnTo>
                <a:lnTo>
                  <a:pt x="2263" y="6011"/>
                </a:lnTo>
                <a:lnTo>
                  <a:pt x="2093" y="6133"/>
                </a:lnTo>
                <a:lnTo>
                  <a:pt x="1923" y="6254"/>
                </a:lnTo>
                <a:lnTo>
                  <a:pt x="1728" y="6327"/>
                </a:lnTo>
                <a:lnTo>
                  <a:pt x="1533" y="6424"/>
                </a:lnTo>
                <a:lnTo>
                  <a:pt x="1339" y="6522"/>
                </a:lnTo>
                <a:lnTo>
                  <a:pt x="1266" y="6595"/>
                </a:lnTo>
                <a:lnTo>
                  <a:pt x="1193" y="6668"/>
                </a:lnTo>
                <a:lnTo>
                  <a:pt x="1193" y="6716"/>
                </a:lnTo>
                <a:lnTo>
                  <a:pt x="1193" y="6765"/>
                </a:lnTo>
                <a:lnTo>
                  <a:pt x="1241" y="6814"/>
                </a:lnTo>
                <a:lnTo>
                  <a:pt x="1339" y="6862"/>
                </a:lnTo>
                <a:lnTo>
                  <a:pt x="1436" y="6887"/>
                </a:lnTo>
                <a:lnTo>
                  <a:pt x="1558" y="6887"/>
                </a:lnTo>
                <a:lnTo>
                  <a:pt x="1679" y="6862"/>
                </a:lnTo>
                <a:lnTo>
                  <a:pt x="1898" y="6789"/>
                </a:lnTo>
                <a:lnTo>
                  <a:pt x="2093" y="6716"/>
                </a:lnTo>
                <a:lnTo>
                  <a:pt x="2409" y="6570"/>
                </a:lnTo>
                <a:lnTo>
                  <a:pt x="2434" y="6643"/>
                </a:lnTo>
                <a:lnTo>
                  <a:pt x="2215" y="6765"/>
                </a:lnTo>
                <a:lnTo>
                  <a:pt x="1923" y="6911"/>
                </a:lnTo>
                <a:lnTo>
                  <a:pt x="1777" y="6984"/>
                </a:lnTo>
                <a:lnTo>
                  <a:pt x="1655" y="7081"/>
                </a:lnTo>
                <a:lnTo>
                  <a:pt x="1631" y="7106"/>
                </a:lnTo>
                <a:lnTo>
                  <a:pt x="1631" y="7154"/>
                </a:lnTo>
                <a:lnTo>
                  <a:pt x="1655" y="7203"/>
                </a:lnTo>
                <a:lnTo>
                  <a:pt x="1679" y="7227"/>
                </a:lnTo>
                <a:lnTo>
                  <a:pt x="1850" y="7276"/>
                </a:lnTo>
                <a:lnTo>
                  <a:pt x="1996" y="7276"/>
                </a:lnTo>
                <a:lnTo>
                  <a:pt x="2166" y="7252"/>
                </a:lnTo>
                <a:lnTo>
                  <a:pt x="2312" y="7203"/>
                </a:lnTo>
                <a:lnTo>
                  <a:pt x="2482" y="7154"/>
                </a:lnTo>
                <a:lnTo>
                  <a:pt x="2677" y="7081"/>
                </a:lnTo>
                <a:lnTo>
                  <a:pt x="2726" y="7154"/>
                </a:lnTo>
                <a:lnTo>
                  <a:pt x="2750" y="7179"/>
                </a:lnTo>
                <a:lnTo>
                  <a:pt x="2434" y="7398"/>
                </a:lnTo>
                <a:lnTo>
                  <a:pt x="2190" y="7519"/>
                </a:lnTo>
                <a:lnTo>
                  <a:pt x="2093" y="7617"/>
                </a:lnTo>
                <a:lnTo>
                  <a:pt x="1996" y="7714"/>
                </a:lnTo>
                <a:lnTo>
                  <a:pt x="1996" y="7811"/>
                </a:lnTo>
                <a:lnTo>
                  <a:pt x="2020" y="7836"/>
                </a:lnTo>
                <a:lnTo>
                  <a:pt x="2044" y="7860"/>
                </a:lnTo>
                <a:lnTo>
                  <a:pt x="2166" y="7909"/>
                </a:lnTo>
                <a:lnTo>
                  <a:pt x="2288" y="7884"/>
                </a:lnTo>
                <a:lnTo>
                  <a:pt x="2434" y="7860"/>
                </a:lnTo>
                <a:lnTo>
                  <a:pt x="2531" y="7811"/>
                </a:lnTo>
                <a:lnTo>
                  <a:pt x="2774" y="7714"/>
                </a:lnTo>
                <a:lnTo>
                  <a:pt x="2896" y="7641"/>
                </a:lnTo>
                <a:lnTo>
                  <a:pt x="3018" y="7568"/>
                </a:lnTo>
                <a:lnTo>
                  <a:pt x="3066" y="7665"/>
                </a:lnTo>
                <a:lnTo>
                  <a:pt x="2872" y="7836"/>
                </a:lnTo>
                <a:lnTo>
                  <a:pt x="2628" y="7982"/>
                </a:lnTo>
                <a:lnTo>
                  <a:pt x="2507" y="8055"/>
                </a:lnTo>
                <a:lnTo>
                  <a:pt x="2409" y="8128"/>
                </a:lnTo>
                <a:lnTo>
                  <a:pt x="2215" y="8347"/>
                </a:lnTo>
                <a:lnTo>
                  <a:pt x="2190" y="8371"/>
                </a:lnTo>
                <a:lnTo>
                  <a:pt x="2190" y="8395"/>
                </a:lnTo>
                <a:lnTo>
                  <a:pt x="2215" y="8444"/>
                </a:lnTo>
                <a:lnTo>
                  <a:pt x="2239" y="8444"/>
                </a:lnTo>
                <a:lnTo>
                  <a:pt x="2409" y="8493"/>
                </a:lnTo>
                <a:lnTo>
                  <a:pt x="2531" y="8517"/>
                </a:lnTo>
                <a:lnTo>
                  <a:pt x="2677" y="8493"/>
                </a:lnTo>
                <a:lnTo>
                  <a:pt x="2847" y="8468"/>
                </a:lnTo>
                <a:lnTo>
                  <a:pt x="3018" y="8371"/>
                </a:lnTo>
                <a:lnTo>
                  <a:pt x="3212" y="8274"/>
                </a:lnTo>
                <a:lnTo>
                  <a:pt x="3212" y="8274"/>
                </a:lnTo>
                <a:lnTo>
                  <a:pt x="3139" y="8493"/>
                </a:lnTo>
                <a:lnTo>
                  <a:pt x="3042" y="8663"/>
                </a:lnTo>
                <a:lnTo>
                  <a:pt x="2896" y="8785"/>
                </a:lnTo>
                <a:lnTo>
                  <a:pt x="2726" y="8906"/>
                </a:lnTo>
                <a:lnTo>
                  <a:pt x="2531" y="8955"/>
                </a:lnTo>
                <a:lnTo>
                  <a:pt x="2336" y="9004"/>
                </a:lnTo>
                <a:lnTo>
                  <a:pt x="2117" y="9004"/>
                </a:lnTo>
                <a:lnTo>
                  <a:pt x="1923" y="8979"/>
                </a:lnTo>
                <a:lnTo>
                  <a:pt x="1728" y="8931"/>
                </a:lnTo>
                <a:lnTo>
                  <a:pt x="1558" y="8858"/>
                </a:lnTo>
                <a:lnTo>
                  <a:pt x="1387" y="8736"/>
                </a:lnTo>
                <a:lnTo>
                  <a:pt x="1266" y="8639"/>
                </a:lnTo>
                <a:lnTo>
                  <a:pt x="1144" y="8493"/>
                </a:lnTo>
                <a:lnTo>
                  <a:pt x="1022" y="8347"/>
                </a:lnTo>
                <a:lnTo>
                  <a:pt x="925" y="8176"/>
                </a:lnTo>
                <a:lnTo>
                  <a:pt x="852" y="8006"/>
                </a:lnTo>
                <a:lnTo>
                  <a:pt x="706" y="7641"/>
                </a:lnTo>
                <a:lnTo>
                  <a:pt x="633" y="7252"/>
                </a:lnTo>
                <a:lnTo>
                  <a:pt x="609" y="6862"/>
                </a:lnTo>
                <a:lnTo>
                  <a:pt x="609" y="6497"/>
                </a:lnTo>
                <a:lnTo>
                  <a:pt x="633" y="6327"/>
                </a:lnTo>
                <a:lnTo>
                  <a:pt x="657" y="6157"/>
                </a:lnTo>
                <a:lnTo>
                  <a:pt x="730" y="5987"/>
                </a:lnTo>
                <a:lnTo>
                  <a:pt x="803" y="5841"/>
                </a:lnTo>
                <a:lnTo>
                  <a:pt x="901" y="5695"/>
                </a:lnTo>
                <a:lnTo>
                  <a:pt x="1022" y="5549"/>
                </a:lnTo>
                <a:lnTo>
                  <a:pt x="1144" y="5451"/>
                </a:lnTo>
                <a:lnTo>
                  <a:pt x="1314" y="5354"/>
                </a:lnTo>
                <a:lnTo>
                  <a:pt x="1387" y="5305"/>
                </a:lnTo>
                <a:lnTo>
                  <a:pt x="1485" y="5281"/>
                </a:lnTo>
                <a:lnTo>
                  <a:pt x="1679" y="5257"/>
                </a:lnTo>
                <a:close/>
                <a:moveTo>
                  <a:pt x="12848" y="5135"/>
                </a:moveTo>
                <a:lnTo>
                  <a:pt x="13091" y="5159"/>
                </a:lnTo>
                <a:lnTo>
                  <a:pt x="13286" y="5232"/>
                </a:lnTo>
                <a:lnTo>
                  <a:pt x="13480" y="5330"/>
                </a:lnTo>
                <a:lnTo>
                  <a:pt x="13651" y="5451"/>
                </a:lnTo>
                <a:lnTo>
                  <a:pt x="13456" y="5524"/>
                </a:lnTo>
                <a:lnTo>
                  <a:pt x="13237" y="5622"/>
                </a:lnTo>
                <a:lnTo>
                  <a:pt x="13043" y="5743"/>
                </a:lnTo>
                <a:lnTo>
                  <a:pt x="12872" y="5889"/>
                </a:lnTo>
                <a:lnTo>
                  <a:pt x="12848" y="5914"/>
                </a:lnTo>
                <a:lnTo>
                  <a:pt x="12872" y="5962"/>
                </a:lnTo>
                <a:lnTo>
                  <a:pt x="12872" y="6011"/>
                </a:lnTo>
                <a:lnTo>
                  <a:pt x="12921" y="6011"/>
                </a:lnTo>
                <a:lnTo>
                  <a:pt x="13140" y="5962"/>
                </a:lnTo>
                <a:lnTo>
                  <a:pt x="13335" y="5914"/>
                </a:lnTo>
                <a:lnTo>
                  <a:pt x="13748" y="5792"/>
                </a:lnTo>
                <a:lnTo>
                  <a:pt x="13943" y="5768"/>
                </a:lnTo>
                <a:lnTo>
                  <a:pt x="14016" y="5914"/>
                </a:lnTo>
                <a:lnTo>
                  <a:pt x="14089" y="6084"/>
                </a:lnTo>
                <a:lnTo>
                  <a:pt x="13870" y="6133"/>
                </a:lnTo>
                <a:lnTo>
                  <a:pt x="13724" y="6181"/>
                </a:lnTo>
                <a:lnTo>
                  <a:pt x="13237" y="6303"/>
                </a:lnTo>
                <a:lnTo>
                  <a:pt x="13116" y="6351"/>
                </a:lnTo>
                <a:lnTo>
                  <a:pt x="12994" y="6400"/>
                </a:lnTo>
                <a:lnTo>
                  <a:pt x="12897" y="6473"/>
                </a:lnTo>
                <a:lnTo>
                  <a:pt x="12824" y="6570"/>
                </a:lnTo>
                <a:lnTo>
                  <a:pt x="12824" y="6619"/>
                </a:lnTo>
                <a:lnTo>
                  <a:pt x="12848" y="6643"/>
                </a:lnTo>
                <a:lnTo>
                  <a:pt x="12921" y="6716"/>
                </a:lnTo>
                <a:lnTo>
                  <a:pt x="13018" y="6741"/>
                </a:lnTo>
                <a:lnTo>
                  <a:pt x="13116" y="6765"/>
                </a:lnTo>
                <a:lnTo>
                  <a:pt x="13237" y="6765"/>
                </a:lnTo>
                <a:lnTo>
                  <a:pt x="13456" y="6741"/>
                </a:lnTo>
                <a:lnTo>
                  <a:pt x="13651" y="6692"/>
                </a:lnTo>
                <a:lnTo>
                  <a:pt x="13894" y="6643"/>
                </a:lnTo>
                <a:lnTo>
                  <a:pt x="14040" y="6595"/>
                </a:lnTo>
                <a:lnTo>
                  <a:pt x="14186" y="6546"/>
                </a:lnTo>
                <a:lnTo>
                  <a:pt x="14186" y="6716"/>
                </a:lnTo>
                <a:lnTo>
                  <a:pt x="14089" y="6692"/>
                </a:lnTo>
                <a:lnTo>
                  <a:pt x="13967" y="6716"/>
                </a:lnTo>
                <a:lnTo>
                  <a:pt x="13772" y="6741"/>
                </a:lnTo>
                <a:lnTo>
                  <a:pt x="13529" y="6789"/>
                </a:lnTo>
                <a:lnTo>
                  <a:pt x="13286" y="6838"/>
                </a:lnTo>
                <a:lnTo>
                  <a:pt x="13043" y="6935"/>
                </a:lnTo>
                <a:lnTo>
                  <a:pt x="12945" y="6984"/>
                </a:lnTo>
                <a:lnTo>
                  <a:pt x="12848" y="7057"/>
                </a:lnTo>
                <a:lnTo>
                  <a:pt x="12824" y="7130"/>
                </a:lnTo>
                <a:lnTo>
                  <a:pt x="12824" y="7203"/>
                </a:lnTo>
                <a:lnTo>
                  <a:pt x="12848" y="7276"/>
                </a:lnTo>
                <a:lnTo>
                  <a:pt x="12921" y="7325"/>
                </a:lnTo>
                <a:lnTo>
                  <a:pt x="13018" y="7349"/>
                </a:lnTo>
                <a:lnTo>
                  <a:pt x="13140" y="7349"/>
                </a:lnTo>
                <a:lnTo>
                  <a:pt x="13359" y="7325"/>
                </a:lnTo>
                <a:lnTo>
                  <a:pt x="13797" y="7227"/>
                </a:lnTo>
                <a:lnTo>
                  <a:pt x="13967" y="7203"/>
                </a:lnTo>
                <a:lnTo>
                  <a:pt x="14137" y="7130"/>
                </a:lnTo>
                <a:lnTo>
                  <a:pt x="14137" y="7227"/>
                </a:lnTo>
                <a:lnTo>
                  <a:pt x="14089" y="7373"/>
                </a:lnTo>
                <a:lnTo>
                  <a:pt x="14064" y="7373"/>
                </a:lnTo>
                <a:lnTo>
                  <a:pt x="13699" y="7471"/>
                </a:lnTo>
                <a:lnTo>
                  <a:pt x="13310" y="7568"/>
                </a:lnTo>
                <a:lnTo>
                  <a:pt x="12970" y="7617"/>
                </a:lnTo>
                <a:lnTo>
                  <a:pt x="12799" y="7665"/>
                </a:lnTo>
                <a:lnTo>
                  <a:pt x="12653" y="7738"/>
                </a:lnTo>
                <a:lnTo>
                  <a:pt x="12605" y="7763"/>
                </a:lnTo>
                <a:lnTo>
                  <a:pt x="12580" y="7836"/>
                </a:lnTo>
                <a:lnTo>
                  <a:pt x="12605" y="7884"/>
                </a:lnTo>
                <a:lnTo>
                  <a:pt x="12653" y="7933"/>
                </a:lnTo>
                <a:lnTo>
                  <a:pt x="12775" y="7982"/>
                </a:lnTo>
                <a:lnTo>
                  <a:pt x="12921" y="8006"/>
                </a:lnTo>
                <a:lnTo>
                  <a:pt x="13213" y="8030"/>
                </a:lnTo>
                <a:lnTo>
                  <a:pt x="13529" y="8006"/>
                </a:lnTo>
                <a:lnTo>
                  <a:pt x="13845" y="7933"/>
                </a:lnTo>
                <a:lnTo>
                  <a:pt x="13651" y="8176"/>
                </a:lnTo>
                <a:lnTo>
                  <a:pt x="13480" y="8201"/>
                </a:lnTo>
                <a:lnTo>
                  <a:pt x="13310" y="8225"/>
                </a:lnTo>
                <a:lnTo>
                  <a:pt x="12994" y="8298"/>
                </a:lnTo>
                <a:lnTo>
                  <a:pt x="12848" y="8322"/>
                </a:lnTo>
                <a:lnTo>
                  <a:pt x="12653" y="8347"/>
                </a:lnTo>
                <a:lnTo>
                  <a:pt x="12556" y="8395"/>
                </a:lnTo>
                <a:lnTo>
                  <a:pt x="12483" y="8444"/>
                </a:lnTo>
                <a:lnTo>
                  <a:pt x="12459" y="8517"/>
                </a:lnTo>
                <a:lnTo>
                  <a:pt x="12483" y="8590"/>
                </a:lnTo>
                <a:lnTo>
                  <a:pt x="12532" y="8663"/>
                </a:lnTo>
                <a:lnTo>
                  <a:pt x="12580" y="8712"/>
                </a:lnTo>
                <a:lnTo>
                  <a:pt x="12653" y="8736"/>
                </a:lnTo>
                <a:lnTo>
                  <a:pt x="12726" y="8760"/>
                </a:lnTo>
                <a:lnTo>
                  <a:pt x="13067" y="8760"/>
                </a:lnTo>
                <a:lnTo>
                  <a:pt x="12897" y="8858"/>
                </a:lnTo>
                <a:lnTo>
                  <a:pt x="12726" y="8955"/>
                </a:lnTo>
                <a:lnTo>
                  <a:pt x="12556" y="9052"/>
                </a:lnTo>
                <a:lnTo>
                  <a:pt x="12386" y="9101"/>
                </a:lnTo>
                <a:lnTo>
                  <a:pt x="12264" y="9077"/>
                </a:lnTo>
                <a:lnTo>
                  <a:pt x="12142" y="9028"/>
                </a:lnTo>
                <a:lnTo>
                  <a:pt x="12118" y="9028"/>
                </a:lnTo>
                <a:lnTo>
                  <a:pt x="12069" y="9052"/>
                </a:lnTo>
                <a:lnTo>
                  <a:pt x="12045" y="9077"/>
                </a:lnTo>
                <a:lnTo>
                  <a:pt x="12069" y="9125"/>
                </a:lnTo>
                <a:lnTo>
                  <a:pt x="12069" y="9174"/>
                </a:lnTo>
                <a:lnTo>
                  <a:pt x="11923" y="9174"/>
                </a:lnTo>
                <a:lnTo>
                  <a:pt x="11802" y="9150"/>
                </a:lnTo>
                <a:lnTo>
                  <a:pt x="11656" y="9101"/>
                </a:lnTo>
                <a:lnTo>
                  <a:pt x="11534" y="9028"/>
                </a:lnTo>
                <a:lnTo>
                  <a:pt x="11437" y="8931"/>
                </a:lnTo>
                <a:lnTo>
                  <a:pt x="11339" y="8833"/>
                </a:lnTo>
                <a:lnTo>
                  <a:pt x="11266" y="8712"/>
                </a:lnTo>
                <a:lnTo>
                  <a:pt x="11218" y="8566"/>
                </a:lnTo>
                <a:lnTo>
                  <a:pt x="11193" y="8395"/>
                </a:lnTo>
                <a:lnTo>
                  <a:pt x="11193" y="8225"/>
                </a:lnTo>
                <a:lnTo>
                  <a:pt x="11218" y="8055"/>
                </a:lnTo>
                <a:lnTo>
                  <a:pt x="11291" y="7884"/>
                </a:lnTo>
                <a:lnTo>
                  <a:pt x="11461" y="7544"/>
                </a:lnTo>
                <a:lnTo>
                  <a:pt x="11631" y="7252"/>
                </a:lnTo>
                <a:lnTo>
                  <a:pt x="11996" y="6716"/>
                </a:lnTo>
                <a:lnTo>
                  <a:pt x="12167" y="6449"/>
                </a:lnTo>
                <a:lnTo>
                  <a:pt x="12337" y="6181"/>
                </a:lnTo>
                <a:lnTo>
                  <a:pt x="12434" y="5889"/>
                </a:lnTo>
                <a:lnTo>
                  <a:pt x="12532" y="5597"/>
                </a:lnTo>
                <a:lnTo>
                  <a:pt x="12580" y="5451"/>
                </a:lnTo>
                <a:lnTo>
                  <a:pt x="12653" y="5330"/>
                </a:lnTo>
                <a:lnTo>
                  <a:pt x="12726" y="5208"/>
                </a:lnTo>
                <a:lnTo>
                  <a:pt x="12848" y="5135"/>
                </a:lnTo>
                <a:close/>
                <a:moveTo>
                  <a:pt x="1631" y="4746"/>
                </a:moveTo>
                <a:lnTo>
                  <a:pt x="1485" y="4770"/>
                </a:lnTo>
                <a:lnTo>
                  <a:pt x="1266" y="4819"/>
                </a:lnTo>
                <a:lnTo>
                  <a:pt x="1071" y="4892"/>
                </a:lnTo>
                <a:lnTo>
                  <a:pt x="876" y="4989"/>
                </a:lnTo>
                <a:lnTo>
                  <a:pt x="706" y="5111"/>
                </a:lnTo>
                <a:lnTo>
                  <a:pt x="560" y="5257"/>
                </a:lnTo>
                <a:lnTo>
                  <a:pt x="438" y="5403"/>
                </a:lnTo>
                <a:lnTo>
                  <a:pt x="317" y="5597"/>
                </a:lnTo>
                <a:lnTo>
                  <a:pt x="219" y="5792"/>
                </a:lnTo>
                <a:lnTo>
                  <a:pt x="146" y="6011"/>
                </a:lnTo>
                <a:lnTo>
                  <a:pt x="73" y="6230"/>
                </a:lnTo>
                <a:lnTo>
                  <a:pt x="25" y="6473"/>
                </a:lnTo>
                <a:lnTo>
                  <a:pt x="0" y="6716"/>
                </a:lnTo>
                <a:lnTo>
                  <a:pt x="0" y="6960"/>
                </a:lnTo>
                <a:lnTo>
                  <a:pt x="25" y="7203"/>
                </a:lnTo>
                <a:lnTo>
                  <a:pt x="73" y="7446"/>
                </a:lnTo>
                <a:lnTo>
                  <a:pt x="122" y="7690"/>
                </a:lnTo>
                <a:lnTo>
                  <a:pt x="195" y="7909"/>
                </a:lnTo>
                <a:lnTo>
                  <a:pt x="292" y="8152"/>
                </a:lnTo>
                <a:lnTo>
                  <a:pt x="390" y="8371"/>
                </a:lnTo>
                <a:lnTo>
                  <a:pt x="511" y="8566"/>
                </a:lnTo>
                <a:lnTo>
                  <a:pt x="657" y="8760"/>
                </a:lnTo>
                <a:lnTo>
                  <a:pt x="803" y="8955"/>
                </a:lnTo>
                <a:lnTo>
                  <a:pt x="974" y="9101"/>
                </a:lnTo>
                <a:lnTo>
                  <a:pt x="1168" y="9271"/>
                </a:lnTo>
                <a:lnTo>
                  <a:pt x="1339" y="9369"/>
                </a:lnTo>
                <a:lnTo>
                  <a:pt x="1533" y="9466"/>
                </a:lnTo>
                <a:lnTo>
                  <a:pt x="1752" y="9515"/>
                </a:lnTo>
                <a:lnTo>
                  <a:pt x="1947" y="9563"/>
                </a:lnTo>
                <a:lnTo>
                  <a:pt x="2385" y="9563"/>
                </a:lnTo>
                <a:lnTo>
                  <a:pt x="2604" y="9539"/>
                </a:lnTo>
                <a:lnTo>
                  <a:pt x="2799" y="9466"/>
                </a:lnTo>
                <a:lnTo>
                  <a:pt x="2993" y="9393"/>
                </a:lnTo>
                <a:lnTo>
                  <a:pt x="3188" y="9296"/>
                </a:lnTo>
                <a:lnTo>
                  <a:pt x="3334" y="9174"/>
                </a:lnTo>
                <a:lnTo>
                  <a:pt x="3480" y="9028"/>
                </a:lnTo>
                <a:lnTo>
                  <a:pt x="3602" y="8858"/>
                </a:lnTo>
                <a:lnTo>
                  <a:pt x="3699" y="8663"/>
                </a:lnTo>
                <a:lnTo>
                  <a:pt x="3748" y="8444"/>
                </a:lnTo>
                <a:lnTo>
                  <a:pt x="3772" y="8225"/>
                </a:lnTo>
                <a:lnTo>
                  <a:pt x="3772" y="7982"/>
                </a:lnTo>
                <a:lnTo>
                  <a:pt x="3723" y="7763"/>
                </a:lnTo>
                <a:lnTo>
                  <a:pt x="3650" y="7568"/>
                </a:lnTo>
                <a:lnTo>
                  <a:pt x="3553" y="7373"/>
                </a:lnTo>
                <a:lnTo>
                  <a:pt x="3310" y="7008"/>
                </a:lnTo>
                <a:lnTo>
                  <a:pt x="3042" y="6643"/>
                </a:lnTo>
                <a:lnTo>
                  <a:pt x="2945" y="6424"/>
                </a:lnTo>
                <a:lnTo>
                  <a:pt x="2896" y="6206"/>
                </a:lnTo>
                <a:lnTo>
                  <a:pt x="2799" y="5695"/>
                </a:lnTo>
                <a:lnTo>
                  <a:pt x="2750" y="5451"/>
                </a:lnTo>
                <a:lnTo>
                  <a:pt x="2653" y="5232"/>
                </a:lnTo>
                <a:lnTo>
                  <a:pt x="2604" y="5135"/>
                </a:lnTo>
                <a:lnTo>
                  <a:pt x="2531" y="5038"/>
                </a:lnTo>
                <a:lnTo>
                  <a:pt x="2434" y="4965"/>
                </a:lnTo>
                <a:lnTo>
                  <a:pt x="2336" y="4916"/>
                </a:lnTo>
                <a:lnTo>
                  <a:pt x="2263" y="4892"/>
                </a:lnTo>
                <a:lnTo>
                  <a:pt x="2190" y="4892"/>
                </a:lnTo>
                <a:lnTo>
                  <a:pt x="2020" y="4819"/>
                </a:lnTo>
                <a:lnTo>
                  <a:pt x="1825" y="4770"/>
                </a:lnTo>
                <a:lnTo>
                  <a:pt x="1631" y="4746"/>
                </a:lnTo>
                <a:close/>
                <a:moveTo>
                  <a:pt x="12994" y="4624"/>
                </a:moveTo>
                <a:lnTo>
                  <a:pt x="12799" y="4648"/>
                </a:lnTo>
                <a:lnTo>
                  <a:pt x="12702" y="4697"/>
                </a:lnTo>
                <a:lnTo>
                  <a:pt x="12629" y="4770"/>
                </a:lnTo>
                <a:lnTo>
                  <a:pt x="12483" y="4867"/>
                </a:lnTo>
                <a:lnTo>
                  <a:pt x="12337" y="5013"/>
                </a:lnTo>
                <a:lnTo>
                  <a:pt x="12215" y="5159"/>
                </a:lnTo>
                <a:lnTo>
                  <a:pt x="12118" y="5330"/>
                </a:lnTo>
                <a:lnTo>
                  <a:pt x="11899" y="5841"/>
                </a:lnTo>
                <a:lnTo>
                  <a:pt x="11777" y="6084"/>
                </a:lnTo>
                <a:lnTo>
                  <a:pt x="11631" y="6327"/>
                </a:lnTo>
                <a:lnTo>
                  <a:pt x="11291" y="6765"/>
                </a:lnTo>
                <a:lnTo>
                  <a:pt x="10950" y="7227"/>
                </a:lnTo>
                <a:lnTo>
                  <a:pt x="10853" y="7446"/>
                </a:lnTo>
                <a:lnTo>
                  <a:pt x="10755" y="7641"/>
                </a:lnTo>
                <a:lnTo>
                  <a:pt x="10682" y="7860"/>
                </a:lnTo>
                <a:lnTo>
                  <a:pt x="10634" y="8079"/>
                </a:lnTo>
                <a:lnTo>
                  <a:pt x="10634" y="8298"/>
                </a:lnTo>
                <a:lnTo>
                  <a:pt x="10634" y="8517"/>
                </a:lnTo>
                <a:lnTo>
                  <a:pt x="10658" y="8712"/>
                </a:lnTo>
                <a:lnTo>
                  <a:pt x="10731" y="8906"/>
                </a:lnTo>
                <a:lnTo>
                  <a:pt x="10804" y="9077"/>
                </a:lnTo>
                <a:lnTo>
                  <a:pt x="10926" y="9247"/>
                </a:lnTo>
                <a:lnTo>
                  <a:pt x="11047" y="9393"/>
                </a:lnTo>
                <a:lnTo>
                  <a:pt x="11218" y="9515"/>
                </a:lnTo>
                <a:lnTo>
                  <a:pt x="11388" y="9612"/>
                </a:lnTo>
                <a:lnTo>
                  <a:pt x="11607" y="9685"/>
                </a:lnTo>
                <a:lnTo>
                  <a:pt x="11826" y="9734"/>
                </a:lnTo>
                <a:lnTo>
                  <a:pt x="12094" y="9758"/>
                </a:lnTo>
                <a:lnTo>
                  <a:pt x="12313" y="9734"/>
                </a:lnTo>
                <a:lnTo>
                  <a:pt x="12556" y="9709"/>
                </a:lnTo>
                <a:lnTo>
                  <a:pt x="12775" y="9612"/>
                </a:lnTo>
                <a:lnTo>
                  <a:pt x="12994" y="9515"/>
                </a:lnTo>
                <a:lnTo>
                  <a:pt x="13189" y="9393"/>
                </a:lnTo>
                <a:lnTo>
                  <a:pt x="13383" y="9247"/>
                </a:lnTo>
                <a:lnTo>
                  <a:pt x="13578" y="9077"/>
                </a:lnTo>
                <a:lnTo>
                  <a:pt x="13772" y="8906"/>
                </a:lnTo>
                <a:lnTo>
                  <a:pt x="13918" y="8712"/>
                </a:lnTo>
                <a:lnTo>
                  <a:pt x="14089" y="8517"/>
                </a:lnTo>
                <a:lnTo>
                  <a:pt x="14210" y="8298"/>
                </a:lnTo>
                <a:lnTo>
                  <a:pt x="14332" y="8079"/>
                </a:lnTo>
                <a:lnTo>
                  <a:pt x="14454" y="7860"/>
                </a:lnTo>
                <a:lnTo>
                  <a:pt x="14551" y="7641"/>
                </a:lnTo>
                <a:lnTo>
                  <a:pt x="14624" y="7422"/>
                </a:lnTo>
                <a:lnTo>
                  <a:pt x="14673" y="7203"/>
                </a:lnTo>
                <a:lnTo>
                  <a:pt x="14697" y="7008"/>
                </a:lnTo>
                <a:lnTo>
                  <a:pt x="14721" y="6789"/>
                </a:lnTo>
                <a:lnTo>
                  <a:pt x="14721" y="6570"/>
                </a:lnTo>
                <a:lnTo>
                  <a:pt x="14697" y="6351"/>
                </a:lnTo>
                <a:lnTo>
                  <a:pt x="14673" y="6157"/>
                </a:lnTo>
                <a:lnTo>
                  <a:pt x="14624" y="5938"/>
                </a:lnTo>
                <a:lnTo>
                  <a:pt x="14551" y="5743"/>
                </a:lnTo>
                <a:lnTo>
                  <a:pt x="14454" y="5549"/>
                </a:lnTo>
                <a:lnTo>
                  <a:pt x="14502" y="5476"/>
                </a:lnTo>
                <a:lnTo>
                  <a:pt x="14527" y="5451"/>
                </a:lnTo>
                <a:lnTo>
                  <a:pt x="14527" y="5403"/>
                </a:lnTo>
                <a:lnTo>
                  <a:pt x="14478" y="5354"/>
                </a:lnTo>
                <a:lnTo>
                  <a:pt x="14381" y="5305"/>
                </a:lnTo>
                <a:lnTo>
                  <a:pt x="14283" y="5281"/>
                </a:lnTo>
                <a:lnTo>
                  <a:pt x="14137" y="5111"/>
                </a:lnTo>
                <a:lnTo>
                  <a:pt x="13991" y="4965"/>
                </a:lnTo>
                <a:lnTo>
                  <a:pt x="13797" y="4843"/>
                </a:lnTo>
                <a:lnTo>
                  <a:pt x="13626" y="4746"/>
                </a:lnTo>
                <a:lnTo>
                  <a:pt x="13407" y="4673"/>
                </a:lnTo>
                <a:lnTo>
                  <a:pt x="13213" y="4624"/>
                </a:lnTo>
                <a:close/>
                <a:moveTo>
                  <a:pt x="10682" y="11267"/>
                </a:moveTo>
                <a:lnTo>
                  <a:pt x="10342" y="11315"/>
                </a:lnTo>
                <a:lnTo>
                  <a:pt x="10050" y="11364"/>
                </a:lnTo>
                <a:lnTo>
                  <a:pt x="9636" y="11437"/>
                </a:lnTo>
                <a:lnTo>
                  <a:pt x="9222" y="11534"/>
                </a:lnTo>
                <a:lnTo>
                  <a:pt x="8809" y="11680"/>
                </a:lnTo>
                <a:lnTo>
                  <a:pt x="8614" y="11753"/>
                </a:lnTo>
                <a:lnTo>
                  <a:pt x="8444" y="11875"/>
                </a:lnTo>
                <a:lnTo>
                  <a:pt x="8395" y="11924"/>
                </a:lnTo>
                <a:lnTo>
                  <a:pt x="8395" y="11972"/>
                </a:lnTo>
                <a:lnTo>
                  <a:pt x="8419" y="12021"/>
                </a:lnTo>
                <a:lnTo>
                  <a:pt x="8492" y="12045"/>
                </a:lnTo>
                <a:lnTo>
                  <a:pt x="8882" y="12045"/>
                </a:lnTo>
                <a:lnTo>
                  <a:pt x="9295" y="11997"/>
                </a:lnTo>
                <a:lnTo>
                  <a:pt x="10098" y="11875"/>
                </a:lnTo>
                <a:lnTo>
                  <a:pt x="10415" y="11851"/>
                </a:lnTo>
                <a:lnTo>
                  <a:pt x="10731" y="11802"/>
                </a:lnTo>
                <a:lnTo>
                  <a:pt x="10877" y="11778"/>
                </a:lnTo>
                <a:lnTo>
                  <a:pt x="11023" y="11729"/>
                </a:lnTo>
                <a:lnTo>
                  <a:pt x="11169" y="11680"/>
                </a:lnTo>
                <a:lnTo>
                  <a:pt x="11291" y="11583"/>
                </a:lnTo>
                <a:lnTo>
                  <a:pt x="11315" y="11534"/>
                </a:lnTo>
                <a:lnTo>
                  <a:pt x="11315" y="11486"/>
                </a:lnTo>
                <a:lnTo>
                  <a:pt x="11291" y="11437"/>
                </a:lnTo>
                <a:lnTo>
                  <a:pt x="11266" y="11413"/>
                </a:lnTo>
                <a:lnTo>
                  <a:pt x="11120" y="11340"/>
                </a:lnTo>
                <a:lnTo>
                  <a:pt x="10974" y="11291"/>
                </a:lnTo>
                <a:lnTo>
                  <a:pt x="10828" y="11267"/>
                </a:lnTo>
                <a:close/>
                <a:moveTo>
                  <a:pt x="10901" y="13189"/>
                </a:moveTo>
                <a:lnTo>
                  <a:pt x="10707" y="13213"/>
                </a:lnTo>
                <a:lnTo>
                  <a:pt x="10512" y="13238"/>
                </a:lnTo>
                <a:lnTo>
                  <a:pt x="9733" y="13408"/>
                </a:lnTo>
                <a:lnTo>
                  <a:pt x="9368" y="13457"/>
                </a:lnTo>
                <a:lnTo>
                  <a:pt x="8979" y="13554"/>
                </a:lnTo>
                <a:lnTo>
                  <a:pt x="8809" y="13603"/>
                </a:lnTo>
                <a:lnTo>
                  <a:pt x="8614" y="13676"/>
                </a:lnTo>
                <a:lnTo>
                  <a:pt x="8468" y="13749"/>
                </a:lnTo>
                <a:lnTo>
                  <a:pt x="8322" y="13870"/>
                </a:lnTo>
                <a:lnTo>
                  <a:pt x="8298" y="13895"/>
                </a:lnTo>
                <a:lnTo>
                  <a:pt x="8298" y="13919"/>
                </a:lnTo>
                <a:lnTo>
                  <a:pt x="8346" y="13943"/>
                </a:lnTo>
                <a:lnTo>
                  <a:pt x="8492" y="13992"/>
                </a:lnTo>
                <a:lnTo>
                  <a:pt x="8663" y="14016"/>
                </a:lnTo>
                <a:lnTo>
                  <a:pt x="9003" y="14016"/>
                </a:lnTo>
                <a:lnTo>
                  <a:pt x="9344" y="13968"/>
                </a:lnTo>
                <a:lnTo>
                  <a:pt x="9685" y="13895"/>
                </a:lnTo>
                <a:lnTo>
                  <a:pt x="10098" y="13846"/>
                </a:lnTo>
                <a:lnTo>
                  <a:pt x="10536" y="13773"/>
                </a:lnTo>
                <a:lnTo>
                  <a:pt x="10731" y="13724"/>
                </a:lnTo>
                <a:lnTo>
                  <a:pt x="10950" y="13676"/>
                </a:lnTo>
                <a:lnTo>
                  <a:pt x="11145" y="13603"/>
                </a:lnTo>
                <a:lnTo>
                  <a:pt x="11315" y="13505"/>
                </a:lnTo>
                <a:lnTo>
                  <a:pt x="11388" y="13432"/>
                </a:lnTo>
                <a:lnTo>
                  <a:pt x="11388" y="13335"/>
                </a:lnTo>
                <a:lnTo>
                  <a:pt x="11364" y="13262"/>
                </a:lnTo>
                <a:lnTo>
                  <a:pt x="11339" y="13238"/>
                </a:lnTo>
                <a:lnTo>
                  <a:pt x="11291" y="13213"/>
                </a:lnTo>
                <a:lnTo>
                  <a:pt x="11096" y="13189"/>
                </a:lnTo>
                <a:close/>
                <a:moveTo>
                  <a:pt x="7251" y="6643"/>
                </a:moveTo>
                <a:lnTo>
                  <a:pt x="7495" y="6692"/>
                </a:lnTo>
                <a:lnTo>
                  <a:pt x="7738" y="6765"/>
                </a:lnTo>
                <a:lnTo>
                  <a:pt x="7422" y="6838"/>
                </a:lnTo>
                <a:lnTo>
                  <a:pt x="7203" y="6887"/>
                </a:lnTo>
                <a:lnTo>
                  <a:pt x="6984" y="6935"/>
                </a:lnTo>
                <a:lnTo>
                  <a:pt x="6765" y="7033"/>
                </a:lnTo>
                <a:lnTo>
                  <a:pt x="6667" y="7081"/>
                </a:lnTo>
                <a:lnTo>
                  <a:pt x="6594" y="7154"/>
                </a:lnTo>
                <a:lnTo>
                  <a:pt x="6570" y="7179"/>
                </a:lnTo>
                <a:lnTo>
                  <a:pt x="6570" y="7203"/>
                </a:lnTo>
                <a:lnTo>
                  <a:pt x="6594" y="7252"/>
                </a:lnTo>
                <a:lnTo>
                  <a:pt x="6619" y="7252"/>
                </a:lnTo>
                <a:lnTo>
                  <a:pt x="6813" y="7276"/>
                </a:lnTo>
                <a:lnTo>
                  <a:pt x="7008" y="7252"/>
                </a:lnTo>
                <a:lnTo>
                  <a:pt x="7373" y="7179"/>
                </a:lnTo>
                <a:lnTo>
                  <a:pt x="7811" y="7130"/>
                </a:lnTo>
                <a:lnTo>
                  <a:pt x="8030" y="7106"/>
                </a:lnTo>
                <a:lnTo>
                  <a:pt x="8225" y="7057"/>
                </a:lnTo>
                <a:lnTo>
                  <a:pt x="8346" y="7154"/>
                </a:lnTo>
                <a:lnTo>
                  <a:pt x="8006" y="7227"/>
                </a:lnTo>
                <a:lnTo>
                  <a:pt x="7714" y="7276"/>
                </a:lnTo>
                <a:lnTo>
                  <a:pt x="7397" y="7349"/>
                </a:lnTo>
                <a:lnTo>
                  <a:pt x="7105" y="7446"/>
                </a:lnTo>
                <a:lnTo>
                  <a:pt x="6959" y="7519"/>
                </a:lnTo>
                <a:lnTo>
                  <a:pt x="6838" y="7617"/>
                </a:lnTo>
                <a:lnTo>
                  <a:pt x="6813" y="7665"/>
                </a:lnTo>
                <a:lnTo>
                  <a:pt x="6813" y="7714"/>
                </a:lnTo>
                <a:lnTo>
                  <a:pt x="6862" y="7738"/>
                </a:lnTo>
                <a:lnTo>
                  <a:pt x="6886" y="7763"/>
                </a:lnTo>
                <a:lnTo>
                  <a:pt x="7154" y="7763"/>
                </a:lnTo>
                <a:lnTo>
                  <a:pt x="7422" y="7714"/>
                </a:lnTo>
                <a:lnTo>
                  <a:pt x="7957" y="7592"/>
                </a:lnTo>
                <a:lnTo>
                  <a:pt x="8298" y="7544"/>
                </a:lnTo>
                <a:lnTo>
                  <a:pt x="8663" y="7495"/>
                </a:lnTo>
                <a:lnTo>
                  <a:pt x="8857" y="7763"/>
                </a:lnTo>
                <a:lnTo>
                  <a:pt x="8590" y="7811"/>
                </a:lnTo>
                <a:lnTo>
                  <a:pt x="8322" y="7860"/>
                </a:lnTo>
                <a:lnTo>
                  <a:pt x="7981" y="7933"/>
                </a:lnTo>
                <a:lnTo>
                  <a:pt x="7616" y="8055"/>
                </a:lnTo>
                <a:lnTo>
                  <a:pt x="7300" y="8201"/>
                </a:lnTo>
                <a:lnTo>
                  <a:pt x="6959" y="8347"/>
                </a:lnTo>
                <a:lnTo>
                  <a:pt x="6935" y="8371"/>
                </a:lnTo>
                <a:lnTo>
                  <a:pt x="6959" y="8420"/>
                </a:lnTo>
                <a:lnTo>
                  <a:pt x="6984" y="8444"/>
                </a:lnTo>
                <a:lnTo>
                  <a:pt x="7008" y="8444"/>
                </a:lnTo>
                <a:lnTo>
                  <a:pt x="8225" y="8225"/>
                </a:lnTo>
                <a:lnTo>
                  <a:pt x="8663" y="8176"/>
                </a:lnTo>
                <a:lnTo>
                  <a:pt x="8882" y="8152"/>
                </a:lnTo>
                <a:lnTo>
                  <a:pt x="9076" y="8103"/>
                </a:lnTo>
                <a:lnTo>
                  <a:pt x="9222" y="8347"/>
                </a:lnTo>
                <a:lnTo>
                  <a:pt x="8906" y="8371"/>
                </a:lnTo>
                <a:lnTo>
                  <a:pt x="8614" y="8420"/>
                </a:lnTo>
                <a:lnTo>
                  <a:pt x="8322" y="8468"/>
                </a:lnTo>
                <a:lnTo>
                  <a:pt x="8030" y="8566"/>
                </a:lnTo>
                <a:lnTo>
                  <a:pt x="7738" y="8687"/>
                </a:lnTo>
                <a:lnTo>
                  <a:pt x="7495" y="8809"/>
                </a:lnTo>
                <a:lnTo>
                  <a:pt x="7251" y="8979"/>
                </a:lnTo>
                <a:lnTo>
                  <a:pt x="7057" y="9150"/>
                </a:lnTo>
                <a:lnTo>
                  <a:pt x="7032" y="9174"/>
                </a:lnTo>
                <a:lnTo>
                  <a:pt x="7032" y="9223"/>
                </a:lnTo>
                <a:lnTo>
                  <a:pt x="7057" y="9247"/>
                </a:lnTo>
                <a:lnTo>
                  <a:pt x="7081" y="9247"/>
                </a:lnTo>
                <a:lnTo>
                  <a:pt x="7397" y="9198"/>
                </a:lnTo>
                <a:lnTo>
                  <a:pt x="7689" y="9125"/>
                </a:lnTo>
                <a:lnTo>
                  <a:pt x="8298" y="8979"/>
                </a:lnTo>
                <a:lnTo>
                  <a:pt x="8590" y="8931"/>
                </a:lnTo>
                <a:lnTo>
                  <a:pt x="8882" y="8882"/>
                </a:lnTo>
                <a:lnTo>
                  <a:pt x="9490" y="8833"/>
                </a:lnTo>
                <a:lnTo>
                  <a:pt x="9563" y="9004"/>
                </a:lnTo>
                <a:lnTo>
                  <a:pt x="9174" y="9077"/>
                </a:lnTo>
                <a:lnTo>
                  <a:pt x="8760" y="9150"/>
                </a:lnTo>
                <a:lnTo>
                  <a:pt x="8346" y="9296"/>
                </a:lnTo>
                <a:lnTo>
                  <a:pt x="8152" y="9369"/>
                </a:lnTo>
                <a:lnTo>
                  <a:pt x="7957" y="9490"/>
                </a:lnTo>
                <a:lnTo>
                  <a:pt x="7787" y="9612"/>
                </a:lnTo>
                <a:lnTo>
                  <a:pt x="7641" y="9734"/>
                </a:lnTo>
                <a:lnTo>
                  <a:pt x="7616" y="9782"/>
                </a:lnTo>
                <a:lnTo>
                  <a:pt x="7616" y="9831"/>
                </a:lnTo>
                <a:lnTo>
                  <a:pt x="7665" y="9880"/>
                </a:lnTo>
                <a:lnTo>
                  <a:pt x="7714" y="9904"/>
                </a:lnTo>
                <a:lnTo>
                  <a:pt x="8054" y="9855"/>
                </a:lnTo>
                <a:lnTo>
                  <a:pt x="8419" y="9782"/>
                </a:lnTo>
                <a:lnTo>
                  <a:pt x="8784" y="9685"/>
                </a:lnTo>
                <a:lnTo>
                  <a:pt x="9125" y="9612"/>
                </a:lnTo>
                <a:lnTo>
                  <a:pt x="9320" y="9588"/>
                </a:lnTo>
                <a:lnTo>
                  <a:pt x="9514" y="9588"/>
                </a:lnTo>
                <a:lnTo>
                  <a:pt x="9904" y="9563"/>
                </a:lnTo>
                <a:lnTo>
                  <a:pt x="10074" y="9807"/>
                </a:lnTo>
                <a:lnTo>
                  <a:pt x="10269" y="10026"/>
                </a:lnTo>
                <a:lnTo>
                  <a:pt x="9904" y="10099"/>
                </a:lnTo>
                <a:lnTo>
                  <a:pt x="9563" y="10147"/>
                </a:lnTo>
                <a:lnTo>
                  <a:pt x="9198" y="10220"/>
                </a:lnTo>
                <a:lnTo>
                  <a:pt x="8833" y="10318"/>
                </a:lnTo>
                <a:lnTo>
                  <a:pt x="8468" y="10439"/>
                </a:lnTo>
                <a:lnTo>
                  <a:pt x="8127" y="10585"/>
                </a:lnTo>
                <a:lnTo>
                  <a:pt x="8103" y="10610"/>
                </a:lnTo>
                <a:lnTo>
                  <a:pt x="8103" y="10658"/>
                </a:lnTo>
                <a:lnTo>
                  <a:pt x="8127" y="10683"/>
                </a:lnTo>
                <a:lnTo>
                  <a:pt x="8152" y="10707"/>
                </a:lnTo>
                <a:lnTo>
                  <a:pt x="8492" y="10683"/>
                </a:lnTo>
                <a:lnTo>
                  <a:pt x="8809" y="10634"/>
                </a:lnTo>
                <a:lnTo>
                  <a:pt x="9466" y="10537"/>
                </a:lnTo>
                <a:lnTo>
                  <a:pt x="10025" y="10464"/>
                </a:lnTo>
                <a:lnTo>
                  <a:pt x="10293" y="10439"/>
                </a:lnTo>
                <a:lnTo>
                  <a:pt x="10585" y="10391"/>
                </a:lnTo>
                <a:lnTo>
                  <a:pt x="10804" y="10634"/>
                </a:lnTo>
                <a:lnTo>
                  <a:pt x="10536" y="10658"/>
                </a:lnTo>
                <a:lnTo>
                  <a:pt x="10244" y="10707"/>
                </a:lnTo>
                <a:lnTo>
                  <a:pt x="9709" y="10804"/>
                </a:lnTo>
                <a:lnTo>
                  <a:pt x="9320" y="10902"/>
                </a:lnTo>
                <a:lnTo>
                  <a:pt x="8930" y="10999"/>
                </a:lnTo>
                <a:lnTo>
                  <a:pt x="8760" y="11048"/>
                </a:lnTo>
                <a:lnTo>
                  <a:pt x="8590" y="11121"/>
                </a:lnTo>
                <a:lnTo>
                  <a:pt x="8419" y="11218"/>
                </a:lnTo>
                <a:lnTo>
                  <a:pt x="8249" y="11340"/>
                </a:lnTo>
                <a:lnTo>
                  <a:pt x="8225" y="11364"/>
                </a:lnTo>
                <a:lnTo>
                  <a:pt x="8225" y="11388"/>
                </a:lnTo>
                <a:lnTo>
                  <a:pt x="8249" y="11437"/>
                </a:lnTo>
                <a:lnTo>
                  <a:pt x="8273" y="11437"/>
                </a:lnTo>
                <a:lnTo>
                  <a:pt x="8444" y="11461"/>
                </a:lnTo>
                <a:lnTo>
                  <a:pt x="8614" y="11461"/>
                </a:lnTo>
                <a:lnTo>
                  <a:pt x="8955" y="11437"/>
                </a:lnTo>
                <a:lnTo>
                  <a:pt x="9320" y="11388"/>
                </a:lnTo>
                <a:lnTo>
                  <a:pt x="9660" y="11340"/>
                </a:lnTo>
                <a:lnTo>
                  <a:pt x="10025" y="11291"/>
                </a:lnTo>
                <a:lnTo>
                  <a:pt x="10415" y="11242"/>
                </a:lnTo>
                <a:lnTo>
                  <a:pt x="10804" y="11169"/>
                </a:lnTo>
                <a:lnTo>
                  <a:pt x="10974" y="11121"/>
                </a:lnTo>
                <a:lnTo>
                  <a:pt x="11145" y="11048"/>
                </a:lnTo>
                <a:lnTo>
                  <a:pt x="11315" y="11291"/>
                </a:lnTo>
                <a:lnTo>
                  <a:pt x="11485" y="11534"/>
                </a:lnTo>
                <a:lnTo>
                  <a:pt x="11607" y="11802"/>
                </a:lnTo>
                <a:lnTo>
                  <a:pt x="11704" y="12070"/>
                </a:lnTo>
                <a:lnTo>
                  <a:pt x="11631" y="12070"/>
                </a:lnTo>
                <a:lnTo>
                  <a:pt x="11242" y="12118"/>
                </a:lnTo>
                <a:lnTo>
                  <a:pt x="10853" y="12191"/>
                </a:lnTo>
                <a:lnTo>
                  <a:pt x="10074" y="12337"/>
                </a:lnTo>
                <a:lnTo>
                  <a:pt x="9709" y="12410"/>
                </a:lnTo>
                <a:lnTo>
                  <a:pt x="9344" y="12508"/>
                </a:lnTo>
                <a:lnTo>
                  <a:pt x="8979" y="12605"/>
                </a:lnTo>
                <a:lnTo>
                  <a:pt x="8784" y="12678"/>
                </a:lnTo>
                <a:lnTo>
                  <a:pt x="8614" y="12775"/>
                </a:lnTo>
                <a:lnTo>
                  <a:pt x="8590" y="12824"/>
                </a:lnTo>
                <a:lnTo>
                  <a:pt x="8565" y="12897"/>
                </a:lnTo>
                <a:lnTo>
                  <a:pt x="8590" y="12946"/>
                </a:lnTo>
                <a:lnTo>
                  <a:pt x="8663" y="12994"/>
                </a:lnTo>
                <a:lnTo>
                  <a:pt x="9344" y="12994"/>
                </a:lnTo>
                <a:lnTo>
                  <a:pt x="10050" y="12873"/>
                </a:lnTo>
                <a:lnTo>
                  <a:pt x="10877" y="12727"/>
                </a:lnTo>
                <a:lnTo>
                  <a:pt x="11291" y="12654"/>
                </a:lnTo>
                <a:lnTo>
                  <a:pt x="11680" y="12532"/>
                </a:lnTo>
                <a:lnTo>
                  <a:pt x="11777" y="12483"/>
                </a:lnTo>
                <a:lnTo>
                  <a:pt x="11777" y="12873"/>
                </a:lnTo>
                <a:lnTo>
                  <a:pt x="11753" y="13286"/>
                </a:lnTo>
                <a:lnTo>
                  <a:pt x="11680" y="13676"/>
                </a:lnTo>
                <a:lnTo>
                  <a:pt x="11583" y="14065"/>
                </a:lnTo>
                <a:lnTo>
                  <a:pt x="11558" y="13992"/>
                </a:lnTo>
                <a:lnTo>
                  <a:pt x="11510" y="13968"/>
                </a:lnTo>
                <a:lnTo>
                  <a:pt x="11461" y="13943"/>
                </a:lnTo>
                <a:lnTo>
                  <a:pt x="11388" y="13943"/>
                </a:lnTo>
                <a:lnTo>
                  <a:pt x="11047" y="13992"/>
                </a:lnTo>
                <a:lnTo>
                  <a:pt x="10731" y="14065"/>
                </a:lnTo>
                <a:lnTo>
                  <a:pt x="10074" y="14211"/>
                </a:lnTo>
                <a:lnTo>
                  <a:pt x="9709" y="14284"/>
                </a:lnTo>
                <a:lnTo>
                  <a:pt x="9344" y="14357"/>
                </a:lnTo>
                <a:lnTo>
                  <a:pt x="9174" y="14406"/>
                </a:lnTo>
                <a:lnTo>
                  <a:pt x="9003" y="14478"/>
                </a:lnTo>
                <a:lnTo>
                  <a:pt x="8833" y="14551"/>
                </a:lnTo>
                <a:lnTo>
                  <a:pt x="8663" y="14649"/>
                </a:lnTo>
                <a:lnTo>
                  <a:pt x="8638" y="14673"/>
                </a:lnTo>
                <a:lnTo>
                  <a:pt x="8638" y="14722"/>
                </a:lnTo>
                <a:lnTo>
                  <a:pt x="8663" y="14770"/>
                </a:lnTo>
                <a:lnTo>
                  <a:pt x="8687" y="14795"/>
                </a:lnTo>
                <a:lnTo>
                  <a:pt x="8833" y="14819"/>
                </a:lnTo>
                <a:lnTo>
                  <a:pt x="8979" y="14843"/>
                </a:lnTo>
                <a:lnTo>
                  <a:pt x="9271" y="14843"/>
                </a:lnTo>
                <a:lnTo>
                  <a:pt x="9563" y="14795"/>
                </a:lnTo>
                <a:lnTo>
                  <a:pt x="9855" y="14746"/>
                </a:lnTo>
                <a:lnTo>
                  <a:pt x="10244" y="14673"/>
                </a:lnTo>
                <a:lnTo>
                  <a:pt x="10658" y="14600"/>
                </a:lnTo>
                <a:lnTo>
                  <a:pt x="11047" y="14503"/>
                </a:lnTo>
                <a:lnTo>
                  <a:pt x="11437" y="14357"/>
                </a:lnTo>
                <a:lnTo>
                  <a:pt x="11461" y="14357"/>
                </a:lnTo>
                <a:lnTo>
                  <a:pt x="11364" y="14527"/>
                </a:lnTo>
                <a:lnTo>
                  <a:pt x="11242" y="14697"/>
                </a:lnTo>
                <a:lnTo>
                  <a:pt x="11023" y="14722"/>
                </a:lnTo>
                <a:lnTo>
                  <a:pt x="10780" y="14770"/>
                </a:lnTo>
                <a:lnTo>
                  <a:pt x="10317" y="14892"/>
                </a:lnTo>
                <a:lnTo>
                  <a:pt x="10001" y="14965"/>
                </a:lnTo>
                <a:lnTo>
                  <a:pt x="9660" y="15038"/>
                </a:lnTo>
                <a:lnTo>
                  <a:pt x="9368" y="15160"/>
                </a:lnTo>
                <a:lnTo>
                  <a:pt x="9222" y="15233"/>
                </a:lnTo>
                <a:lnTo>
                  <a:pt x="9076" y="15330"/>
                </a:lnTo>
                <a:lnTo>
                  <a:pt x="9076" y="15354"/>
                </a:lnTo>
                <a:lnTo>
                  <a:pt x="9101" y="15379"/>
                </a:lnTo>
                <a:lnTo>
                  <a:pt x="9247" y="15427"/>
                </a:lnTo>
                <a:lnTo>
                  <a:pt x="9660" y="15427"/>
                </a:lnTo>
                <a:lnTo>
                  <a:pt x="9977" y="15379"/>
                </a:lnTo>
                <a:lnTo>
                  <a:pt x="10244" y="15330"/>
                </a:lnTo>
                <a:lnTo>
                  <a:pt x="10585" y="15281"/>
                </a:lnTo>
                <a:lnTo>
                  <a:pt x="10585" y="15281"/>
                </a:lnTo>
                <a:lnTo>
                  <a:pt x="10342" y="15403"/>
                </a:lnTo>
                <a:lnTo>
                  <a:pt x="10074" y="15476"/>
                </a:lnTo>
                <a:lnTo>
                  <a:pt x="9831" y="15500"/>
                </a:lnTo>
                <a:lnTo>
                  <a:pt x="9563" y="15525"/>
                </a:lnTo>
                <a:lnTo>
                  <a:pt x="9320" y="15500"/>
                </a:lnTo>
                <a:lnTo>
                  <a:pt x="9052" y="15476"/>
                </a:lnTo>
                <a:lnTo>
                  <a:pt x="8541" y="15379"/>
                </a:lnTo>
                <a:lnTo>
                  <a:pt x="8030" y="15257"/>
                </a:lnTo>
                <a:lnTo>
                  <a:pt x="7568" y="15184"/>
                </a:lnTo>
                <a:lnTo>
                  <a:pt x="7081" y="15160"/>
                </a:lnTo>
                <a:lnTo>
                  <a:pt x="6594" y="15184"/>
                </a:lnTo>
                <a:lnTo>
                  <a:pt x="6132" y="15257"/>
                </a:lnTo>
                <a:lnTo>
                  <a:pt x="5645" y="15354"/>
                </a:lnTo>
                <a:lnTo>
                  <a:pt x="5183" y="15476"/>
                </a:lnTo>
                <a:lnTo>
                  <a:pt x="4697" y="15573"/>
                </a:lnTo>
                <a:lnTo>
                  <a:pt x="4453" y="15598"/>
                </a:lnTo>
                <a:lnTo>
                  <a:pt x="4210" y="15598"/>
                </a:lnTo>
                <a:lnTo>
                  <a:pt x="3942" y="15573"/>
                </a:lnTo>
                <a:lnTo>
                  <a:pt x="3675" y="15525"/>
                </a:lnTo>
                <a:lnTo>
                  <a:pt x="3431" y="15427"/>
                </a:lnTo>
                <a:lnTo>
                  <a:pt x="3188" y="15306"/>
                </a:lnTo>
                <a:lnTo>
                  <a:pt x="2993" y="15135"/>
                </a:lnTo>
                <a:lnTo>
                  <a:pt x="2799" y="14965"/>
                </a:lnTo>
                <a:lnTo>
                  <a:pt x="2628" y="14746"/>
                </a:lnTo>
                <a:lnTo>
                  <a:pt x="2482" y="14527"/>
                </a:lnTo>
                <a:lnTo>
                  <a:pt x="2361" y="14333"/>
                </a:lnTo>
                <a:lnTo>
                  <a:pt x="2288" y="14114"/>
                </a:lnTo>
                <a:lnTo>
                  <a:pt x="2239" y="13919"/>
                </a:lnTo>
                <a:lnTo>
                  <a:pt x="2215" y="13700"/>
                </a:lnTo>
                <a:lnTo>
                  <a:pt x="2239" y="13505"/>
                </a:lnTo>
                <a:lnTo>
                  <a:pt x="2263" y="13286"/>
                </a:lnTo>
                <a:lnTo>
                  <a:pt x="2288" y="13092"/>
                </a:lnTo>
                <a:lnTo>
                  <a:pt x="2361" y="12873"/>
                </a:lnTo>
                <a:lnTo>
                  <a:pt x="2507" y="12483"/>
                </a:lnTo>
                <a:lnTo>
                  <a:pt x="2726" y="12094"/>
                </a:lnTo>
                <a:lnTo>
                  <a:pt x="2945" y="11729"/>
                </a:lnTo>
                <a:lnTo>
                  <a:pt x="3188" y="11388"/>
                </a:lnTo>
                <a:lnTo>
                  <a:pt x="3650" y="10780"/>
                </a:lnTo>
                <a:lnTo>
                  <a:pt x="3845" y="10488"/>
                </a:lnTo>
                <a:lnTo>
                  <a:pt x="4064" y="10172"/>
                </a:lnTo>
                <a:lnTo>
                  <a:pt x="4259" y="9807"/>
                </a:lnTo>
                <a:lnTo>
                  <a:pt x="4405" y="9417"/>
                </a:lnTo>
                <a:lnTo>
                  <a:pt x="4502" y="9028"/>
                </a:lnTo>
                <a:lnTo>
                  <a:pt x="4599" y="8614"/>
                </a:lnTo>
                <a:lnTo>
                  <a:pt x="4672" y="8347"/>
                </a:lnTo>
                <a:lnTo>
                  <a:pt x="4770" y="8079"/>
                </a:lnTo>
                <a:lnTo>
                  <a:pt x="4891" y="7860"/>
                </a:lnTo>
                <a:lnTo>
                  <a:pt x="5037" y="7641"/>
                </a:lnTo>
                <a:lnTo>
                  <a:pt x="5183" y="7446"/>
                </a:lnTo>
                <a:lnTo>
                  <a:pt x="5378" y="7300"/>
                </a:lnTo>
                <a:lnTo>
                  <a:pt x="5621" y="7154"/>
                </a:lnTo>
                <a:lnTo>
                  <a:pt x="5889" y="7033"/>
                </a:lnTo>
                <a:lnTo>
                  <a:pt x="6205" y="6911"/>
                </a:lnTo>
                <a:lnTo>
                  <a:pt x="6546" y="6814"/>
                </a:lnTo>
                <a:lnTo>
                  <a:pt x="6862" y="6741"/>
                </a:lnTo>
                <a:lnTo>
                  <a:pt x="7178" y="6643"/>
                </a:lnTo>
                <a:close/>
                <a:moveTo>
                  <a:pt x="7154" y="6060"/>
                </a:moveTo>
                <a:lnTo>
                  <a:pt x="7081" y="6084"/>
                </a:lnTo>
                <a:lnTo>
                  <a:pt x="7008" y="6157"/>
                </a:lnTo>
                <a:lnTo>
                  <a:pt x="6984" y="6230"/>
                </a:lnTo>
                <a:lnTo>
                  <a:pt x="6594" y="6327"/>
                </a:lnTo>
                <a:lnTo>
                  <a:pt x="6229" y="6424"/>
                </a:lnTo>
                <a:lnTo>
                  <a:pt x="5840" y="6546"/>
                </a:lnTo>
                <a:lnTo>
                  <a:pt x="5499" y="6692"/>
                </a:lnTo>
                <a:lnTo>
                  <a:pt x="5159" y="6862"/>
                </a:lnTo>
                <a:lnTo>
                  <a:pt x="4867" y="7081"/>
                </a:lnTo>
                <a:lnTo>
                  <a:pt x="4721" y="7227"/>
                </a:lnTo>
                <a:lnTo>
                  <a:pt x="4599" y="7373"/>
                </a:lnTo>
                <a:lnTo>
                  <a:pt x="4502" y="7519"/>
                </a:lnTo>
                <a:lnTo>
                  <a:pt x="4380" y="7690"/>
                </a:lnTo>
                <a:lnTo>
                  <a:pt x="4307" y="7884"/>
                </a:lnTo>
                <a:lnTo>
                  <a:pt x="4234" y="8103"/>
                </a:lnTo>
                <a:lnTo>
                  <a:pt x="4113" y="8517"/>
                </a:lnTo>
                <a:lnTo>
                  <a:pt x="4015" y="8955"/>
                </a:lnTo>
                <a:lnTo>
                  <a:pt x="3894" y="9393"/>
                </a:lnTo>
                <a:lnTo>
                  <a:pt x="3796" y="9588"/>
                </a:lnTo>
                <a:lnTo>
                  <a:pt x="3699" y="9807"/>
                </a:lnTo>
                <a:lnTo>
                  <a:pt x="3456" y="10196"/>
                </a:lnTo>
                <a:lnTo>
                  <a:pt x="3188" y="10561"/>
                </a:lnTo>
                <a:lnTo>
                  <a:pt x="2920" y="10926"/>
                </a:lnTo>
                <a:lnTo>
                  <a:pt x="2434" y="11583"/>
                </a:lnTo>
                <a:lnTo>
                  <a:pt x="2215" y="11899"/>
                </a:lnTo>
                <a:lnTo>
                  <a:pt x="2020" y="12264"/>
                </a:lnTo>
                <a:lnTo>
                  <a:pt x="1850" y="12605"/>
                </a:lnTo>
                <a:lnTo>
                  <a:pt x="1752" y="12994"/>
                </a:lnTo>
                <a:lnTo>
                  <a:pt x="1704" y="13189"/>
                </a:lnTo>
                <a:lnTo>
                  <a:pt x="1679" y="13384"/>
                </a:lnTo>
                <a:lnTo>
                  <a:pt x="1679" y="13603"/>
                </a:lnTo>
                <a:lnTo>
                  <a:pt x="1679" y="13822"/>
                </a:lnTo>
                <a:lnTo>
                  <a:pt x="1704" y="14016"/>
                </a:lnTo>
                <a:lnTo>
                  <a:pt x="1752" y="14235"/>
                </a:lnTo>
                <a:lnTo>
                  <a:pt x="1825" y="14430"/>
                </a:lnTo>
                <a:lnTo>
                  <a:pt x="1898" y="14624"/>
                </a:lnTo>
                <a:lnTo>
                  <a:pt x="1996" y="14819"/>
                </a:lnTo>
                <a:lnTo>
                  <a:pt x="2093" y="14989"/>
                </a:lnTo>
                <a:lnTo>
                  <a:pt x="2215" y="15160"/>
                </a:lnTo>
                <a:lnTo>
                  <a:pt x="2361" y="15330"/>
                </a:lnTo>
                <a:lnTo>
                  <a:pt x="2507" y="15476"/>
                </a:lnTo>
                <a:lnTo>
                  <a:pt x="2677" y="15598"/>
                </a:lnTo>
                <a:lnTo>
                  <a:pt x="2847" y="15719"/>
                </a:lnTo>
                <a:lnTo>
                  <a:pt x="3018" y="15841"/>
                </a:lnTo>
                <a:lnTo>
                  <a:pt x="3212" y="15938"/>
                </a:lnTo>
                <a:lnTo>
                  <a:pt x="3407" y="16011"/>
                </a:lnTo>
                <a:lnTo>
                  <a:pt x="3602" y="16084"/>
                </a:lnTo>
                <a:lnTo>
                  <a:pt x="3821" y="16133"/>
                </a:lnTo>
                <a:lnTo>
                  <a:pt x="4040" y="16157"/>
                </a:lnTo>
                <a:lnTo>
                  <a:pt x="4502" y="16157"/>
                </a:lnTo>
                <a:lnTo>
                  <a:pt x="4721" y="16133"/>
                </a:lnTo>
                <a:lnTo>
                  <a:pt x="5159" y="16060"/>
                </a:lnTo>
                <a:lnTo>
                  <a:pt x="5597" y="15938"/>
                </a:lnTo>
                <a:lnTo>
                  <a:pt x="6108" y="15817"/>
                </a:lnTo>
                <a:lnTo>
                  <a:pt x="6594" y="15719"/>
                </a:lnTo>
                <a:lnTo>
                  <a:pt x="6789" y="15695"/>
                </a:lnTo>
                <a:lnTo>
                  <a:pt x="6959" y="15671"/>
                </a:lnTo>
                <a:lnTo>
                  <a:pt x="7349" y="15695"/>
                </a:lnTo>
                <a:lnTo>
                  <a:pt x="7714" y="15744"/>
                </a:lnTo>
                <a:lnTo>
                  <a:pt x="8079" y="15817"/>
                </a:lnTo>
                <a:lnTo>
                  <a:pt x="8541" y="15890"/>
                </a:lnTo>
                <a:lnTo>
                  <a:pt x="8979" y="15963"/>
                </a:lnTo>
                <a:lnTo>
                  <a:pt x="9441" y="16011"/>
                </a:lnTo>
                <a:lnTo>
                  <a:pt x="9879" y="16011"/>
                </a:lnTo>
                <a:lnTo>
                  <a:pt x="10098" y="15987"/>
                </a:lnTo>
                <a:lnTo>
                  <a:pt x="10317" y="15963"/>
                </a:lnTo>
                <a:lnTo>
                  <a:pt x="10536" y="15890"/>
                </a:lnTo>
                <a:lnTo>
                  <a:pt x="10731" y="15817"/>
                </a:lnTo>
                <a:lnTo>
                  <a:pt x="10926" y="15744"/>
                </a:lnTo>
                <a:lnTo>
                  <a:pt x="11120" y="15622"/>
                </a:lnTo>
                <a:lnTo>
                  <a:pt x="11315" y="15476"/>
                </a:lnTo>
                <a:lnTo>
                  <a:pt x="11485" y="15306"/>
                </a:lnTo>
                <a:lnTo>
                  <a:pt x="11631" y="15135"/>
                </a:lnTo>
                <a:lnTo>
                  <a:pt x="11753" y="14941"/>
                </a:lnTo>
                <a:lnTo>
                  <a:pt x="11802" y="14892"/>
                </a:lnTo>
                <a:lnTo>
                  <a:pt x="11948" y="14576"/>
                </a:lnTo>
                <a:lnTo>
                  <a:pt x="12094" y="14235"/>
                </a:lnTo>
                <a:lnTo>
                  <a:pt x="12191" y="13870"/>
                </a:lnTo>
                <a:lnTo>
                  <a:pt x="12264" y="13505"/>
                </a:lnTo>
                <a:lnTo>
                  <a:pt x="12288" y="13140"/>
                </a:lnTo>
                <a:lnTo>
                  <a:pt x="12313" y="12751"/>
                </a:lnTo>
                <a:lnTo>
                  <a:pt x="12288" y="12410"/>
                </a:lnTo>
                <a:lnTo>
                  <a:pt x="12264" y="12070"/>
                </a:lnTo>
                <a:lnTo>
                  <a:pt x="12215" y="11851"/>
                </a:lnTo>
                <a:lnTo>
                  <a:pt x="12167" y="11656"/>
                </a:lnTo>
                <a:lnTo>
                  <a:pt x="12069" y="11437"/>
                </a:lnTo>
                <a:lnTo>
                  <a:pt x="11972" y="11267"/>
                </a:lnTo>
                <a:lnTo>
                  <a:pt x="11753" y="10902"/>
                </a:lnTo>
                <a:lnTo>
                  <a:pt x="11485" y="10561"/>
                </a:lnTo>
                <a:lnTo>
                  <a:pt x="10926" y="9953"/>
                </a:lnTo>
                <a:lnTo>
                  <a:pt x="10682" y="9636"/>
                </a:lnTo>
                <a:lnTo>
                  <a:pt x="10439" y="9320"/>
                </a:lnTo>
                <a:lnTo>
                  <a:pt x="10439" y="9223"/>
                </a:lnTo>
                <a:lnTo>
                  <a:pt x="10439" y="9174"/>
                </a:lnTo>
                <a:lnTo>
                  <a:pt x="10415" y="9150"/>
                </a:lnTo>
                <a:lnTo>
                  <a:pt x="10269" y="9052"/>
                </a:lnTo>
                <a:lnTo>
                  <a:pt x="10171" y="8882"/>
                </a:lnTo>
                <a:lnTo>
                  <a:pt x="10001" y="8590"/>
                </a:lnTo>
                <a:lnTo>
                  <a:pt x="9977" y="8493"/>
                </a:lnTo>
                <a:lnTo>
                  <a:pt x="9904" y="8395"/>
                </a:lnTo>
                <a:lnTo>
                  <a:pt x="9490" y="7690"/>
                </a:lnTo>
                <a:lnTo>
                  <a:pt x="9271" y="7373"/>
                </a:lnTo>
                <a:lnTo>
                  <a:pt x="9028" y="7057"/>
                </a:lnTo>
                <a:lnTo>
                  <a:pt x="8760" y="6765"/>
                </a:lnTo>
                <a:lnTo>
                  <a:pt x="8468" y="6522"/>
                </a:lnTo>
                <a:lnTo>
                  <a:pt x="8298" y="6400"/>
                </a:lnTo>
                <a:lnTo>
                  <a:pt x="8127" y="6303"/>
                </a:lnTo>
                <a:lnTo>
                  <a:pt x="7957" y="6230"/>
                </a:lnTo>
                <a:lnTo>
                  <a:pt x="7762" y="6157"/>
                </a:lnTo>
                <a:lnTo>
                  <a:pt x="7689" y="6108"/>
                </a:lnTo>
                <a:lnTo>
                  <a:pt x="7592" y="6108"/>
                </a:lnTo>
                <a:lnTo>
                  <a:pt x="7251" y="6060"/>
                </a:lnTo>
                <a:close/>
              </a:path>
            </a:pathLst>
          </a:custGeom>
          <a:solidFill>
            <a:srgbClr val="40322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46"/>
          <p:cNvSpPr/>
          <p:nvPr/>
        </p:nvSpPr>
        <p:spPr>
          <a:xfrm>
            <a:off x="6350992" y="2944404"/>
            <a:ext cx="458409" cy="451502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7F6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46"/>
          <p:cNvSpPr/>
          <p:nvPr/>
        </p:nvSpPr>
        <p:spPr>
          <a:xfrm>
            <a:off x="7244612" y="2791994"/>
            <a:ext cx="1104911" cy="1088368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783F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46"/>
          <p:cNvSpPr/>
          <p:nvPr/>
        </p:nvSpPr>
        <p:spPr>
          <a:xfrm>
            <a:off x="6535708" y="3155258"/>
            <a:ext cx="436619" cy="266981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46"/>
          <p:cNvSpPr/>
          <p:nvPr/>
        </p:nvSpPr>
        <p:spPr>
          <a:xfrm>
            <a:off x="7689847" y="3300255"/>
            <a:ext cx="1052391" cy="643569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FFFFFF">
              <a:alpha val="5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46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9" name="Google Shape;659;p47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660" name="Google Shape;660;p47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47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47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47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47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47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6" name="Google Shape;666;p47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667" name="Google Shape;667;p47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47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47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47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1" name="Google Shape;671;p47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672" name="Google Shape;672;p47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47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5" name="Google Shape;675;p47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676" name="Google Shape;676;p47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47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47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47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47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1" name="Google Shape;681;p47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682" name="Google Shape;682;p47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47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47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5" name="Google Shape;685;p47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686" name="Google Shape;686;p47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47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Google Shape;688;p47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9" name="Google Shape;689;p47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0" name="Google Shape;690;p47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691" name="Google Shape;691;p47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p47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p47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p47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p47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6" name="Google Shape;696;p47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697" name="Google Shape;697;p47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47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47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47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47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47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3" name="Google Shape;703;p47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704" name="Google Shape;704;p47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47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6" name="Google Shape;706;p47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707" name="Google Shape;707;p47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47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47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0" name="Google Shape;710;p47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711" name="Google Shape;711;p47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47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47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47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47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47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7" name="Google Shape;717;p47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718" name="Google Shape;718;p47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47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47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47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47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3" name="Google Shape;723;p47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724" name="Google Shape;724;p47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47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47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7" name="Google Shape;727;p47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728" name="Google Shape;728;p47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729" name="Google Shape;729;p47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730;p47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1" name="Google Shape;731;p47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2" name="Google Shape;732;p47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47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47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47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47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47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47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39" name="Google Shape;739;p47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p47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741;p47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742;p47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47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47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5" name="Google Shape;745;p47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746" name="Google Shape;746;p47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47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47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47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0" name="Google Shape;750;p47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751" name="Google Shape;751;p47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47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47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47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47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6" name="Google Shape;756;p47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757" name="Google Shape;757;p47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47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47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47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47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47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3" name="Google Shape;763;p47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764" name="Google Shape;764;p47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47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47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47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8" name="Google Shape;768;p47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769" name="Google Shape;769;p47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47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47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47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3" name="Google Shape;773;p47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774" name="Google Shape;774;p47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47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47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47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47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79" name="Google Shape;779;p47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780" name="Google Shape;780;p47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781;p47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782;p47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3" name="Google Shape;783;p47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784;p47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785;p47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786;p47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787;p47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788;p47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789;p47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90" name="Google Shape;790;p47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791" name="Google Shape;791;p47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47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94" name="Google Shape;794;p47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795" name="Google Shape;795;p47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796;p47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797;p47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798;p47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47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800;p47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801;p47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47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803;p47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804;p47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05" name="Google Shape;805;p47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806" name="Google Shape;806;p47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47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47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47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0" name="Google Shape;810;p47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811" name="Google Shape;811;p47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812;p47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813;p47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814;p47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815;p47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6" name="Google Shape;816;p47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817;p47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818;p47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819;p47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820;p47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21" name="Google Shape;821;p47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822" name="Google Shape;822;p47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p47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p47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p47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7" name="Google Shape;827;p47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p47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9" name="Google Shape;829;p47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830" name="Google Shape;830;p47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47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47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47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4" name="Google Shape;834;p47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835" name="Google Shape;835;p47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47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47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47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9" name="Google Shape;839;p47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840" name="Google Shape;840;p47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47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47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47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5" name="Google Shape;845;p47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846" name="Google Shape;846;p47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47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47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47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" name="Google Shape;852;p47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853" name="Google Shape;853;p47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47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47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6" name="Google Shape;856;p47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857" name="Google Shape;857;p47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47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47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47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47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2" name="Google Shape;862;p47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863" name="Google Shape;863;p47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47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47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47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9" name="Google Shape;869;p47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870" name="Google Shape;870;p47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47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47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3" name="Google Shape;873;p47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874" name="Google Shape;874;p47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47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47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8" name="Google Shape;878;p47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879" name="Google Shape;879;p47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47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47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47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5" name="Google Shape;885;p47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886" name="Google Shape;886;p47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47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47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47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47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3" name="Google Shape;893;p47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894" name="Google Shape;894;p47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47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47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47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8" name="Google Shape;898;p47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899" name="Google Shape;899;p47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47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47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2" name="Google Shape;902;p47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903" name="Google Shape;903;p47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47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6" name="Google Shape;906;p47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907" name="Google Shape;907;p47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p47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47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1" name="Google Shape;911;p47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912" name="Google Shape;912;p47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47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6" name="Google Shape;916;p47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917" name="Google Shape;917;p47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47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47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47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2" name="Google Shape;922;p47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923" name="Google Shape;923;p47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47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47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47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47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9" name="Google Shape;929;p47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930" name="Google Shape;930;p47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47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47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7" name="Google Shape;937;p47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938" name="Google Shape;938;p47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47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47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47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47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47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47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47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0" name="Google Shape;950;p47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951" name="Google Shape;951;p47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47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47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47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5" name="Google Shape;955;p47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956" name="Google Shape;956;p47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47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47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9" name="Google Shape;959;p47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960" name="Google Shape;960;p47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47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6" name="Google Shape;966;p47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967" name="Google Shape;967;p47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47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7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7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7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7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5" name="Google Shape;975;p47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976" name="Google Shape;976;p47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7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7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7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7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7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7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7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7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7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7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8" name="Google Shape;988;p47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989" name="Google Shape;989;p47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7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47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7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47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7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47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47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7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7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1" name="Google Shape;1001;p47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002" name="Google Shape;1002;p47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7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7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7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7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7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7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7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7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7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7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4" name="Google Shape;1014;p47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015" name="Google Shape;1015;p47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47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7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7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7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1" name="Google Shape;1021;p47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022" name="Google Shape;1022;p47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47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47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47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47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47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47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47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47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47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47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47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47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47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7" name="Google Shape;1037;p47"/>
          <p:cNvGrpSpPr/>
          <p:nvPr/>
        </p:nvGrpSpPr>
        <p:grpSpPr>
          <a:xfrm>
            <a:off x="1879183" y="4379878"/>
            <a:ext cx="445738" cy="442950"/>
            <a:chOff x="1879183" y="4379878"/>
            <a:chExt cx="445738" cy="442950"/>
          </a:xfrm>
        </p:grpSpPr>
        <p:sp>
          <p:nvSpPr>
            <p:cNvPr id="1038" name="Google Shape;1038;p47"/>
            <p:cNvSpPr/>
            <p:nvPr/>
          </p:nvSpPr>
          <p:spPr>
            <a:xfrm>
              <a:off x="1879183" y="4379878"/>
              <a:ext cx="445738" cy="303917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47"/>
            <p:cNvSpPr/>
            <p:nvPr/>
          </p:nvSpPr>
          <p:spPr>
            <a:xfrm>
              <a:off x="1879183" y="4683795"/>
              <a:ext cx="262365" cy="72893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0" name="Google Shape;1040;p47"/>
            <p:cNvSpPr/>
            <p:nvPr/>
          </p:nvSpPr>
          <p:spPr>
            <a:xfrm>
              <a:off x="1977511" y="4711043"/>
              <a:ext cx="164036" cy="45646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47"/>
            <p:cNvSpPr/>
            <p:nvPr/>
          </p:nvSpPr>
          <p:spPr>
            <a:xfrm>
              <a:off x="1977511" y="4756688"/>
              <a:ext cx="82019" cy="66140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2" name="Google Shape;1042;p47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043" name="Google Shape;1043;p47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044" name="Google Shape;1044;p47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5" name="Google Shape;1045;p47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6" name="Google Shape;1046;p47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7" name="Google Shape;1047;p47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048" name="Google Shape;1048;p47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9" name="Google Shape;1049;p47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0" name="Google Shape;1050;p47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1" name="Google Shape;1051;p47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052" name="Google Shape;1052;p47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3" name="Google Shape;1053;p47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4" name="Google Shape;1054;p47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5" name="Google Shape;1055;p47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056" name="Google Shape;1056;p47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7" name="Google Shape;1057;p47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8" name="Google Shape;1058;p47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59" name="Google Shape;1059;p47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060" name="Google Shape;1060;p47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47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47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47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47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7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47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47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8" name="Google Shape;1068;p47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069" name="Google Shape;1069;p47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47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47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47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47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47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47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47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47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47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47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47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47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47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47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47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47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47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47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47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47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47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47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47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3" name="Google Shape;1093;p47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094" name="Google Shape;1094;p47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095" name="Google Shape;1095;p47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6" name="Google Shape;1096;p47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97" name="Google Shape;1097;p47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098" name="Google Shape;1098;p47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9" name="Google Shape;1099;p47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00" name="Google Shape;1100;p47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101" name="Google Shape;1101;p47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47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03" name="Google Shape;1103;p47"/>
          <p:cNvSpPr txBox="1">
            <a:spLocks noGrp="1"/>
          </p:cNvSpPr>
          <p:nvPr>
            <p:ph type="title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104" name="Google Shape;1104;p47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48"/>
          <p:cNvSpPr txBox="1"/>
          <p:nvPr/>
        </p:nvSpPr>
        <p:spPr>
          <a:xfrm>
            <a:off x="884300" y="761875"/>
            <a:ext cx="7159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Now you can use any emoji as an icon!</a:t>
            </a:r>
            <a:endParaRPr>
              <a:solidFill>
                <a:srgbClr val="40322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And of course it resizes without losing quality and you can change the color.</a:t>
            </a:r>
            <a:endParaRPr>
              <a:solidFill>
                <a:srgbClr val="40322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0322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How? Follow Google instructions </a:t>
            </a:r>
            <a:r>
              <a:rPr lang="en" u="sng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https://twitter.com/googledocs/status/730087240156643328</a:t>
            </a:r>
            <a:endParaRPr>
              <a:solidFill>
                <a:srgbClr val="40322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0322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0322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40322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0322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110" name="Google Shape;1110;p48"/>
          <p:cNvSpPr txBox="1"/>
          <p:nvPr/>
        </p:nvSpPr>
        <p:spPr>
          <a:xfrm>
            <a:off x="884300" y="22218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0322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403228"/>
                </a:highlight>
                <a:latin typeface="Libre Baskerville"/>
                <a:ea typeface="Libre Baskerville"/>
                <a:cs typeface="Libre Baskerville"/>
                <a:sym typeface="Libre Baskerville"/>
              </a:rPr>
              <a:t> and many more...</a:t>
            </a:r>
            <a:endParaRPr sz="2400">
              <a:solidFill>
                <a:srgbClr val="FFFFFF"/>
              </a:solidFill>
              <a:highlight>
                <a:srgbClr val="403228"/>
              </a:highlight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111" name="Google Shape;1111;p48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66</a:t>
            </a:fld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6" name="Google Shape;1116;p4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7" name="Google Shape;1117;p49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18" name="Google Shape;1118;p49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119" name="Google Shape;1119;p49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120" name="Google Shape;1120;p49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21" name="Google Shape;1121;p49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122" name="Google Shape;1122;p49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123" name="Google Shape;1123;p49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24" name="Google Shape;1124;p49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125" name="Google Shape;1125;p49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126" name="Google Shape;1126;p49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27" name="Google Shape;1127;p49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128" name="Google Shape;1128;p49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129" name="Google Shape;1129;p49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30" name="Google Shape;1130;p49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/>
          <p:cNvSpPr txBox="1">
            <a:spLocks noGrp="1"/>
          </p:cNvSpPr>
          <p:nvPr>
            <p:ph type="title"/>
          </p:nvPr>
        </p:nvSpPr>
        <p:spPr>
          <a:xfrm>
            <a:off x="1820606" y="3320584"/>
            <a:ext cx="5368200" cy="15000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Task:</a:t>
            </a:r>
            <a:br>
              <a:rPr lang="en" dirty="0"/>
            </a:br>
            <a:r>
              <a:rPr lang="en" sz="1800" dirty="0">
                <a:solidFill>
                  <a:schemeClr val="tx1"/>
                </a:solidFill>
              </a:rPr>
              <a:t>What are the cards you need to check to confirm or deny the Theory?</a:t>
            </a:r>
            <a:br>
              <a:rPr lang="en" dirty="0"/>
            </a:br>
            <a:endParaRPr dirty="0"/>
          </a:p>
        </p:txBody>
      </p:sp>
      <p:sp>
        <p:nvSpPr>
          <p:cNvPr id="459" name="Google Shape;459;p43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461" name="Google Shape;461;p43"/>
          <p:cNvSpPr txBox="1"/>
          <p:nvPr/>
        </p:nvSpPr>
        <p:spPr>
          <a:xfrm>
            <a:off x="1599900" y="687700"/>
            <a:ext cx="202142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Fact:</a:t>
            </a:r>
            <a:br>
              <a:rPr lang="en" dirty="0">
                <a:latin typeface="Libre Baskerville"/>
                <a:ea typeface="Libre Baskerville"/>
                <a:cs typeface="Libre Baskerville"/>
                <a:sym typeface="Libre Baskerville"/>
              </a:rPr>
            </a:br>
            <a:r>
              <a:rPr lang="en-US" sz="900" dirty="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Each card has a number on one side and a letter on the other</a:t>
            </a:r>
            <a:endParaRPr sz="1600" dirty="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" name="Google Shape;461;p43">
            <a:extLst>
              <a:ext uri="{FF2B5EF4-FFF2-40B4-BE49-F238E27FC236}">
                <a16:creationId xmlns:a16="http://schemas.microsoft.com/office/drawing/2014/main" id="{CC048AF7-9246-55E4-334F-A76974D01D4D}"/>
              </a:ext>
            </a:extLst>
          </p:cNvPr>
          <p:cNvSpPr txBox="1"/>
          <p:nvPr/>
        </p:nvSpPr>
        <p:spPr>
          <a:xfrm>
            <a:off x="5088294" y="687700"/>
            <a:ext cx="2282323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Theory:</a:t>
            </a:r>
            <a:br>
              <a:rPr lang="en" dirty="0">
                <a:latin typeface="Libre Baskerville"/>
                <a:ea typeface="Libre Baskerville"/>
                <a:cs typeface="Libre Baskerville"/>
                <a:sym typeface="Libre Baskerville"/>
              </a:rPr>
            </a:br>
            <a:r>
              <a:rPr lang="en-US" sz="900" dirty="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If a card has a vowel on one side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Then it has an even number on the other side</a:t>
            </a:r>
            <a:endParaRPr sz="1600" dirty="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E47938-42E6-D5CB-6D24-862889E98A41}"/>
              </a:ext>
            </a:extLst>
          </p:cNvPr>
          <p:cNvSpPr/>
          <p:nvPr/>
        </p:nvSpPr>
        <p:spPr>
          <a:xfrm>
            <a:off x="1368354" y="1650755"/>
            <a:ext cx="1029196" cy="1440874"/>
          </a:xfrm>
          <a:prstGeom prst="roundRect">
            <a:avLst>
              <a:gd name="adj" fmla="val 939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0" dirty="0">
                <a:latin typeface="Elephant Pro" pitchFamily="2" charset="0"/>
              </a:rPr>
              <a:t>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4875B66-8C21-E7D1-AA13-B465A258E3D8}"/>
              </a:ext>
            </a:extLst>
          </p:cNvPr>
          <p:cNvSpPr/>
          <p:nvPr/>
        </p:nvSpPr>
        <p:spPr>
          <a:xfrm>
            <a:off x="3255403" y="1650755"/>
            <a:ext cx="1029196" cy="1440874"/>
          </a:xfrm>
          <a:prstGeom prst="roundRect">
            <a:avLst>
              <a:gd name="adj" fmla="val 939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0" dirty="0">
                <a:latin typeface="Elephant Pro" pitchFamily="2" charset="0"/>
              </a:rPr>
              <a:t>J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21D007E-39EE-07A6-7FD9-1BFF43ED2693}"/>
              </a:ext>
            </a:extLst>
          </p:cNvPr>
          <p:cNvSpPr/>
          <p:nvPr/>
        </p:nvSpPr>
        <p:spPr>
          <a:xfrm>
            <a:off x="5142452" y="1650755"/>
            <a:ext cx="1029196" cy="1440874"/>
          </a:xfrm>
          <a:prstGeom prst="roundRect">
            <a:avLst>
              <a:gd name="adj" fmla="val 939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0" dirty="0">
                <a:latin typeface="Elephant Pro" pitchFamily="2" charset="0"/>
              </a:rPr>
              <a:t>4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FB74D36-B722-73A7-FF74-123F89734372}"/>
              </a:ext>
            </a:extLst>
          </p:cNvPr>
          <p:cNvSpPr/>
          <p:nvPr/>
        </p:nvSpPr>
        <p:spPr>
          <a:xfrm>
            <a:off x="7029502" y="1650755"/>
            <a:ext cx="1029196" cy="1440874"/>
          </a:xfrm>
          <a:prstGeom prst="roundRect">
            <a:avLst>
              <a:gd name="adj" fmla="val 939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0" dirty="0">
                <a:latin typeface="Elephant Pro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444578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ctrTitle"/>
          </p:nvPr>
        </p:nvSpPr>
        <p:spPr>
          <a:xfrm>
            <a:off x="1406236" y="1583350"/>
            <a:ext cx="6331528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dirty="0"/>
              <a:t>Group Experiment</a:t>
            </a:r>
            <a:endParaRPr dirty="0"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2919325" y="2687650"/>
            <a:ext cx="3305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</a:t>
            </a:r>
            <a:r>
              <a:rPr lang="en-US" dirty="0"/>
              <a:t>test it out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2080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3"/>
          <p:cNvSpPr txBox="1">
            <a:spLocks noGrp="1"/>
          </p:cNvSpPr>
          <p:nvPr>
            <p:ph type="title"/>
          </p:nvPr>
        </p:nvSpPr>
        <p:spPr>
          <a:xfrm>
            <a:off x="1820606" y="3320584"/>
            <a:ext cx="5368200" cy="15000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</a:rPr>
              <a:t>1. Share your answers</a:t>
            </a:r>
            <a:br>
              <a:rPr lang="en" sz="1800" dirty="0">
                <a:solidFill>
                  <a:schemeClr val="tx1"/>
                </a:solidFill>
              </a:rPr>
            </a:br>
            <a:r>
              <a:rPr lang="en" sz="1800" dirty="0">
                <a:solidFill>
                  <a:schemeClr val="tx1"/>
                </a:solidFill>
              </a:rPr>
              <a:t>2. Share your Reasoning</a:t>
            </a:r>
            <a:br>
              <a:rPr lang="en" sz="1800" dirty="0">
                <a:solidFill>
                  <a:schemeClr val="tx1"/>
                </a:solidFill>
              </a:rPr>
            </a:br>
            <a:r>
              <a:rPr lang="en" sz="1800" dirty="0">
                <a:solidFill>
                  <a:schemeClr val="tx1"/>
                </a:solidFill>
              </a:rPr>
              <a:t>3. Discuss</a:t>
            </a:r>
            <a:br>
              <a:rPr lang="en" sz="1800" dirty="0">
                <a:solidFill>
                  <a:schemeClr val="tx1"/>
                </a:solidFill>
              </a:rPr>
            </a:br>
            <a:r>
              <a:rPr lang="en" sz="1800" dirty="0">
                <a:solidFill>
                  <a:schemeClr val="tx1"/>
                </a:solidFill>
              </a:rPr>
              <a:t>4. Come to group consents </a:t>
            </a:r>
            <a:endParaRPr dirty="0"/>
          </a:p>
        </p:txBody>
      </p:sp>
      <p:sp>
        <p:nvSpPr>
          <p:cNvPr id="459" name="Google Shape;459;p43"/>
          <p:cNvSpPr txBox="1">
            <a:spLocks noGrp="1"/>
          </p:cNvSpPr>
          <p:nvPr>
            <p:ph type="sldNum" idx="12"/>
          </p:nvPr>
        </p:nvSpPr>
        <p:spPr>
          <a:xfrm>
            <a:off x="4297650" y="47499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61" name="Google Shape;461;p43"/>
          <p:cNvSpPr txBox="1"/>
          <p:nvPr/>
        </p:nvSpPr>
        <p:spPr>
          <a:xfrm>
            <a:off x="1599900" y="687700"/>
            <a:ext cx="202142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Fact:</a:t>
            </a:r>
            <a:br>
              <a:rPr lang="en" dirty="0">
                <a:latin typeface="Libre Baskerville"/>
                <a:ea typeface="Libre Baskerville"/>
                <a:cs typeface="Libre Baskerville"/>
                <a:sym typeface="Libre Baskerville"/>
              </a:rPr>
            </a:br>
            <a:r>
              <a:rPr lang="en-US" sz="900" dirty="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Each card has a number on one side and a letter on the other</a:t>
            </a:r>
            <a:endParaRPr sz="1600" dirty="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" name="Google Shape;461;p43">
            <a:extLst>
              <a:ext uri="{FF2B5EF4-FFF2-40B4-BE49-F238E27FC236}">
                <a16:creationId xmlns:a16="http://schemas.microsoft.com/office/drawing/2014/main" id="{CC048AF7-9246-55E4-334F-A76974D01D4D}"/>
              </a:ext>
            </a:extLst>
          </p:cNvPr>
          <p:cNvSpPr txBox="1"/>
          <p:nvPr/>
        </p:nvSpPr>
        <p:spPr>
          <a:xfrm>
            <a:off x="5088294" y="687700"/>
            <a:ext cx="2282323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Theory:</a:t>
            </a:r>
            <a:br>
              <a:rPr lang="en" dirty="0">
                <a:latin typeface="Libre Baskerville"/>
                <a:ea typeface="Libre Baskerville"/>
                <a:cs typeface="Libre Baskerville"/>
                <a:sym typeface="Libre Baskerville"/>
              </a:rPr>
            </a:br>
            <a:r>
              <a:rPr lang="en-US" sz="900" dirty="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If a card has a vowel on one side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Then it has an even number on the other side</a:t>
            </a:r>
            <a:endParaRPr sz="1600" dirty="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3E47938-42E6-D5CB-6D24-862889E98A41}"/>
              </a:ext>
            </a:extLst>
          </p:cNvPr>
          <p:cNvSpPr/>
          <p:nvPr/>
        </p:nvSpPr>
        <p:spPr>
          <a:xfrm>
            <a:off x="1368354" y="1650755"/>
            <a:ext cx="1029196" cy="1440874"/>
          </a:xfrm>
          <a:prstGeom prst="roundRect">
            <a:avLst>
              <a:gd name="adj" fmla="val 939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0" dirty="0">
                <a:latin typeface="Elephant Pro" pitchFamily="2" charset="0"/>
              </a:rPr>
              <a:t>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4875B66-8C21-E7D1-AA13-B465A258E3D8}"/>
              </a:ext>
            </a:extLst>
          </p:cNvPr>
          <p:cNvSpPr/>
          <p:nvPr/>
        </p:nvSpPr>
        <p:spPr>
          <a:xfrm>
            <a:off x="3255403" y="1650755"/>
            <a:ext cx="1029196" cy="1440874"/>
          </a:xfrm>
          <a:prstGeom prst="roundRect">
            <a:avLst>
              <a:gd name="adj" fmla="val 939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0" dirty="0">
                <a:latin typeface="Elephant Pro" pitchFamily="2" charset="0"/>
              </a:rPr>
              <a:t>J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21D007E-39EE-07A6-7FD9-1BFF43ED2693}"/>
              </a:ext>
            </a:extLst>
          </p:cNvPr>
          <p:cNvSpPr/>
          <p:nvPr/>
        </p:nvSpPr>
        <p:spPr>
          <a:xfrm>
            <a:off x="5142452" y="1650755"/>
            <a:ext cx="1029196" cy="1440874"/>
          </a:xfrm>
          <a:prstGeom prst="roundRect">
            <a:avLst>
              <a:gd name="adj" fmla="val 939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0" dirty="0">
                <a:latin typeface="Elephant Pro" pitchFamily="2" charset="0"/>
              </a:rPr>
              <a:t>4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FB74D36-B722-73A7-FF74-123F89734372}"/>
              </a:ext>
            </a:extLst>
          </p:cNvPr>
          <p:cNvSpPr/>
          <p:nvPr/>
        </p:nvSpPr>
        <p:spPr>
          <a:xfrm>
            <a:off x="7029502" y="1650755"/>
            <a:ext cx="1029196" cy="1440874"/>
          </a:xfrm>
          <a:prstGeom prst="roundRect">
            <a:avLst>
              <a:gd name="adj" fmla="val 939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0" dirty="0">
                <a:latin typeface="Elephant Pro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0392715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heme/theme1.xml><?xml version="1.0" encoding="utf-8"?>
<a:theme xmlns:a="http://schemas.openxmlformats.org/drawingml/2006/main" name="Dolabella template">
  <a:themeElements>
    <a:clrScheme name="Custom 347">
      <a:dk1>
        <a:srgbClr val="403228"/>
      </a:dk1>
      <a:lt1>
        <a:srgbClr val="FFFFFF"/>
      </a:lt1>
      <a:dk2>
        <a:srgbClr val="926940"/>
      </a:dk2>
      <a:lt2>
        <a:srgbClr val="F3EFEA"/>
      </a:lt2>
      <a:accent1>
        <a:srgbClr val="261408"/>
      </a:accent1>
      <a:accent2>
        <a:srgbClr val="8E5025"/>
      </a:accent2>
      <a:accent3>
        <a:srgbClr val="B68C68"/>
      </a:accent3>
      <a:accent4>
        <a:srgbClr val="E8DAC2"/>
      </a:accent4>
      <a:accent5>
        <a:srgbClr val="8E2525"/>
      </a:accent5>
      <a:accent6>
        <a:srgbClr val="B67068"/>
      </a:accent6>
      <a:hlink>
        <a:srgbClr val="40322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1928</Words>
  <Application>Microsoft Macintosh PowerPoint</Application>
  <PresentationFormat>On-screen Show (16:9)</PresentationFormat>
  <Paragraphs>476</Paragraphs>
  <Slides>67</Slides>
  <Notes>67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6" baseType="lpstr">
      <vt:lpstr>Libre Baskerville</vt:lpstr>
      <vt:lpstr>Montserrat</vt:lpstr>
      <vt:lpstr>News Gothic MT</vt:lpstr>
      <vt:lpstr>Futura</vt:lpstr>
      <vt:lpstr>Cinzel</vt:lpstr>
      <vt:lpstr>Calibri</vt:lpstr>
      <vt:lpstr>Arial</vt:lpstr>
      <vt:lpstr>Elephant Pro</vt:lpstr>
      <vt:lpstr>Dolabella template</vt:lpstr>
      <vt:lpstr>Working Better Together</vt:lpstr>
      <vt:lpstr>PowerPoint Presentation</vt:lpstr>
      <vt:lpstr>PowerPoint Presentation</vt:lpstr>
      <vt:lpstr>confirmation bias</vt:lpstr>
      <vt:lpstr>confirmation bias</vt:lpstr>
      <vt:lpstr>Solo Experiment</vt:lpstr>
      <vt:lpstr>Your Task: What are the cards you need to check to confirm or deny the Theory? </vt:lpstr>
      <vt:lpstr>Group Experiment</vt:lpstr>
      <vt:lpstr>1. Share your answers 2. Share your Reasoning 3. Discuss 4. Come to group consents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Python Ensemble</vt:lpstr>
      <vt:lpstr>Technology</vt:lpstr>
      <vt:lpstr>Cameras On</vt:lpstr>
      <vt:lpstr>Callouts</vt:lpstr>
      <vt:lpstr>Summary</vt:lpstr>
      <vt:lpstr>This is your presentation title</vt:lpstr>
      <vt:lpstr>Instructions for use</vt:lpstr>
      <vt:lpstr>Hello!</vt:lpstr>
      <vt:lpstr>1. Transition headline</vt:lpstr>
      <vt:lpstr>PowerPoint Presentation</vt:lpstr>
      <vt:lpstr>This is a slide title</vt:lpstr>
      <vt:lpstr>Big concept</vt:lpstr>
      <vt:lpstr>You can also split your content</vt:lpstr>
      <vt:lpstr>In two or three columns</vt:lpstr>
      <vt:lpstr>A picture is worth a thousand words</vt:lpstr>
      <vt:lpstr>PowerPoint Presentation</vt:lpstr>
      <vt:lpstr>Use charts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2. 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Better Together</dc:title>
  <cp:lastModifiedBy>Llewellyn Falco</cp:lastModifiedBy>
  <cp:revision>1</cp:revision>
  <dcterms:modified xsi:type="dcterms:W3CDTF">2022-08-30T19:00:47Z</dcterms:modified>
</cp:coreProperties>
</file>